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4" r:id="rId3"/>
    <p:sldId id="261" r:id="rId4"/>
    <p:sldId id="258" r:id="rId5"/>
    <p:sldId id="262" r:id="rId6"/>
    <p:sldId id="267" r:id="rId7"/>
    <p:sldId id="265" r:id="rId8"/>
    <p:sldId id="266" r:id="rId9"/>
    <p:sldId id="268" r:id="rId10"/>
    <p:sldId id="271" r:id="rId11"/>
    <p:sldId id="269" r:id="rId12"/>
    <p:sldId id="270" r:id="rId13"/>
    <p:sldId id="26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946"/>
    <a:srgbClr val="EA4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BEDA0-B9CE-401A-8CEB-D3FAF7384A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54E6-66A5-491E-BB1C-2348A8EC4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6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54E6-66A5-491E-BB1C-2348A8EC4D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3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9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1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5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8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9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4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9213-90D3-4A7F-B4E0-166369742C6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7EDF-78E8-49C7-9171-84337BC4F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4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0981" y="1868711"/>
            <a:ext cx="744279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Redeemer</a:t>
            </a:r>
          </a:p>
          <a:p>
            <a:pPr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Earthquake Rescue Robot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  <a:p>
            <a:pPr algn="ctr"/>
            <a:endParaRPr lang="en-US" sz="3400" b="1" dirty="0" smtClean="0">
              <a:solidFill>
                <a:srgbClr val="7030A0"/>
              </a:solidFill>
              <a:latin typeface="Segoe WP Black" panose="020B0A02040504020203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Segoe WP Black" panose="020B0A02040504020203" pitchFamily="34" charset="0"/>
              </a:rPr>
              <a:t>Anthia</a:t>
            </a:r>
            <a:r>
              <a:rPr lang="en-US" sz="28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 Ma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Watcher Wang</a:t>
            </a:r>
          </a:p>
        </p:txBody>
      </p:sp>
    </p:spTree>
    <p:extLst>
      <p:ext uri="{BB962C8B-B14F-4D97-AF65-F5344CB8AC3E}">
        <p14:creationId xmlns:p14="http://schemas.microsoft.com/office/powerpoint/2010/main" val="17668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17135" y="2485792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 rot="19746929">
            <a:off x="8423214" y="2799084"/>
            <a:ext cx="2801555" cy="1430440"/>
            <a:chOff x="1224309" y="2793975"/>
            <a:chExt cx="2801555" cy="1430440"/>
          </a:xfrm>
        </p:grpSpPr>
        <p:sp>
          <p:nvSpPr>
            <p:cNvPr id="35" name="Rectangle 34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entagon 38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Pentagon 40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entagon 42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4" name="Pentagon 43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ight Arrow 51"/>
          <p:cNvSpPr/>
          <p:nvPr/>
        </p:nvSpPr>
        <p:spPr>
          <a:xfrm>
            <a:off x="4889164" y="3101587"/>
            <a:ext cx="1789043" cy="709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02370" y="5109873"/>
            <a:ext cx="3862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Platform-like structure allows robot to carry and transport rescue supplies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4249" y="2736963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879807" y="2743058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39238" y="2737674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490113" y="3408927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855671" y="3415022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15102" y="3409638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530040" y="2136820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68133" y="2617190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038910" y="2485792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446464" y="2797298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862594" y="3115886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616472" y="2238460"/>
            <a:ext cx="315724" cy="24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10830" y="2284995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>
            <a:off x="4221075" y="1808093"/>
            <a:ext cx="1802296" cy="2660218"/>
          </a:xfrm>
          <a:custGeom>
            <a:avLst/>
            <a:gdLst>
              <a:gd name="connsiteX0" fmla="*/ 503583 w 1802296"/>
              <a:gd name="connsiteY0" fmla="*/ 2164219 h 2660218"/>
              <a:gd name="connsiteX1" fmla="*/ 503583 w 1802296"/>
              <a:gd name="connsiteY1" fmla="*/ 2164219 h 2660218"/>
              <a:gd name="connsiteX2" fmla="*/ 450574 w 1802296"/>
              <a:gd name="connsiteY2" fmla="*/ 2044949 h 2660218"/>
              <a:gd name="connsiteX3" fmla="*/ 424070 w 1802296"/>
              <a:gd name="connsiteY3" fmla="*/ 1978688 h 2660218"/>
              <a:gd name="connsiteX4" fmla="*/ 384313 w 1802296"/>
              <a:gd name="connsiteY4" fmla="*/ 1912427 h 2660218"/>
              <a:gd name="connsiteX5" fmla="*/ 344557 w 1802296"/>
              <a:gd name="connsiteY5" fmla="*/ 1793158 h 2660218"/>
              <a:gd name="connsiteX6" fmla="*/ 265044 w 1802296"/>
              <a:gd name="connsiteY6" fmla="*/ 1607627 h 2660218"/>
              <a:gd name="connsiteX7" fmla="*/ 185531 w 1802296"/>
              <a:gd name="connsiteY7" fmla="*/ 1488358 h 2660218"/>
              <a:gd name="connsiteX8" fmla="*/ 79513 w 1802296"/>
              <a:gd name="connsiteY8" fmla="*/ 1276323 h 2660218"/>
              <a:gd name="connsiteX9" fmla="*/ 0 w 1802296"/>
              <a:gd name="connsiteY9" fmla="*/ 1157053 h 2660218"/>
              <a:gd name="connsiteX10" fmla="*/ 26504 w 1802296"/>
              <a:gd name="connsiteY10" fmla="*/ 1064288 h 2660218"/>
              <a:gd name="connsiteX11" fmla="*/ 53009 w 1802296"/>
              <a:gd name="connsiteY11" fmla="*/ 1024532 h 2660218"/>
              <a:gd name="connsiteX12" fmla="*/ 198783 w 1802296"/>
              <a:gd name="connsiteY12" fmla="*/ 719732 h 2660218"/>
              <a:gd name="connsiteX13" fmla="*/ 212035 w 1802296"/>
              <a:gd name="connsiteY13" fmla="*/ 679975 h 2660218"/>
              <a:gd name="connsiteX14" fmla="*/ 225287 w 1802296"/>
              <a:gd name="connsiteY14" fmla="*/ 600462 h 2660218"/>
              <a:gd name="connsiteX15" fmla="*/ 198783 w 1802296"/>
              <a:gd name="connsiteY15" fmla="*/ 507697 h 2660218"/>
              <a:gd name="connsiteX16" fmla="*/ 251791 w 1802296"/>
              <a:gd name="connsiteY16" fmla="*/ 255906 h 2660218"/>
              <a:gd name="connsiteX17" fmla="*/ 291548 w 1802296"/>
              <a:gd name="connsiteY17" fmla="*/ 216149 h 2660218"/>
              <a:gd name="connsiteX18" fmla="*/ 490331 w 1802296"/>
              <a:gd name="connsiteY18" fmla="*/ 110132 h 2660218"/>
              <a:gd name="connsiteX19" fmla="*/ 543339 w 1802296"/>
              <a:gd name="connsiteY19" fmla="*/ 96880 h 2660218"/>
              <a:gd name="connsiteX20" fmla="*/ 662609 w 1802296"/>
              <a:gd name="connsiteY20" fmla="*/ 43871 h 2660218"/>
              <a:gd name="connsiteX21" fmla="*/ 808383 w 1802296"/>
              <a:gd name="connsiteY21" fmla="*/ 30619 h 2660218"/>
              <a:gd name="connsiteX22" fmla="*/ 1192696 w 1802296"/>
              <a:gd name="connsiteY22" fmla="*/ 17367 h 2660218"/>
              <a:gd name="connsiteX23" fmla="*/ 1550504 w 1802296"/>
              <a:gd name="connsiteY23" fmla="*/ 30619 h 2660218"/>
              <a:gd name="connsiteX24" fmla="*/ 1603513 w 1802296"/>
              <a:gd name="connsiteY24" fmla="*/ 70375 h 2660218"/>
              <a:gd name="connsiteX25" fmla="*/ 1683026 w 1802296"/>
              <a:gd name="connsiteY25" fmla="*/ 176393 h 2660218"/>
              <a:gd name="connsiteX26" fmla="*/ 1709531 w 1802296"/>
              <a:gd name="connsiteY26" fmla="*/ 216149 h 2660218"/>
              <a:gd name="connsiteX27" fmla="*/ 1736035 w 1802296"/>
              <a:gd name="connsiteY27" fmla="*/ 282410 h 2660218"/>
              <a:gd name="connsiteX28" fmla="*/ 1802296 w 1802296"/>
              <a:gd name="connsiteY28" fmla="*/ 467940 h 2660218"/>
              <a:gd name="connsiteX29" fmla="*/ 1762539 w 1802296"/>
              <a:gd name="connsiteY29" fmla="*/ 1037784 h 2660218"/>
              <a:gd name="connsiteX30" fmla="*/ 1736035 w 1802296"/>
              <a:gd name="connsiteY30" fmla="*/ 1157053 h 2660218"/>
              <a:gd name="connsiteX31" fmla="*/ 1669774 w 1802296"/>
              <a:gd name="connsiteY31" fmla="*/ 1541367 h 2660218"/>
              <a:gd name="connsiteX32" fmla="*/ 1669774 w 1802296"/>
              <a:gd name="connsiteY32" fmla="*/ 1978688 h 2660218"/>
              <a:gd name="connsiteX33" fmla="*/ 1643270 w 1802296"/>
              <a:gd name="connsiteY33" fmla="*/ 2469019 h 2660218"/>
              <a:gd name="connsiteX34" fmla="*/ 1590261 w 1802296"/>
              <a:gd name="connsiteY34" fmla="*/ 2561784 h 2660218"/>
              <a:gd name="connsiteX35" fmla="*/ 1563757 w 1802296"/>
              <a:gd name="connsiteY35" fmla="*/ 2601540 h 2660218"/>
              <a:gd name="connsiteX36" fmla="*/ 1470991 w 1802296"/>
              <a:gd name="connsiteY36" fmla="*/ 2614793 h 2660218"/>
              <a:gd name="connsiteX37" fmla="*/ 1391478 w 1802296"/>
              <a:gd name="connsiteY37" fmla="*/ 2641297 h 2660218"/>
              <a:gd name="connsiteX38" fmla="*/ 940904 w 1802296"/>
              <a:gd name="connsiteY38" fmla="*/ 2641297 h 2660218"/>
              <a:gd name="connsiteX39" fmla="*/ 901148 w 1802296"/>
              <a:gd name="connsiteY39" fmla="*/ 2614793 h 2660218"/>
              <a:gd name="connsiteX40" fmla="*/ 874644 w 1802296"/>
              <a:gd name="connsiteY40" fmla="*/ 2575036 h 2660218"/>
              <a:gd name="connsiteX41" fmla="*/ 848139 w 1802296"/>
              <a:gd name="connsiteY41" fmla="*/ 2548532 h 2660218"/>
              <a:gd name="connsiteX42" fmla="*/ 834887 w 1802296"/>
              <a:gd name="connsiteY42" fmla="*/ 2535280 h 2660218"/>
              <a:gd name="connsiteX43" fmla="*/ 503583 w 1802296"/>
              <a:gd name="connsiteY43" fmla="*/ 2164219 h 26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02296" h="2660218">
                <a:moveTo>
                  <a:pt x="503583" y="2164219"/>
                </a:moveTo>
                <a:lnTo>
                  <a:pt x="503583" y="2164219"/>
                </a:lnTo>
                <a:cubicBezTo>
                  <a:pt x="485913" y="2124462"/>
                  <a:pt x="467712" y="2084938"/>
                  <a:pt x="450574" y="2044949"/>
                </a:cubicBezTo>
                <a:cubicBezTo>
                  <a:pt x="441203" y="2023084"/>
                  <a:pt x="434708" y="1999965"/>
                  <a:pt x="424070" y="1978688"/>
                </a:cubicBezTo>
                <a:cubicBezTo>
                  <a:pt x="412551" y="1955650"/>
                  <a:pt x="397565" y="1934514"/>
                  <a:pt x="384313" y="1912427"/>
                </a:cubicBezTo>
                <a:cubicBezTo>
                  <a:pt x="363396" y="1807841"/>
                  <a:pt x="384459" y="1882938"/>
                  <a:pt x="344557" y="1793158"/>
                </a:cubicBezTo>
                <a:cubicBezTo>
                  <a:pt x="317231" y="1731673"/>
                  <a:pt x="302366" y="1663610"/>
                  <a:pt x="265044" y="1607627"/>
                </a:cubicBezTo>
                <a:cubicBezTo>
                  <a:pt x="238540" y="1567871"/>
                  <a:pt x="208736" y="1530126"/>
                  <a:pt x="185531" y="1488358"/>
                </a:cubicBezTo>
                <a:cubicBezTo>
                  <a:pt x="92784" y="1321414"/>
                  <a:pt x="174796" y="1419247"/>
                  <a:pt x="79513" y="1276323"/>
                </a:cubicBezTo>
                <a:cubicBezTo>
                  <a:pt x="-18508" y="1129292"/>
                  <a:pt x="61972" y="1280999"/>
                  <a:pt x="0" y="1157053"/>
                </a:cubicBezTo>
                <a:cubicBezTo>
                  <a:pt x="8835" y="1126131"/>
                  <a:pt x="14560" y="1094147"/>
                  <a:pt x="26504" y="1064288"/>
                </a:cubicBezTo>
                <a:cubicBezTo>
                  <a:pt x="32419" y="1049500"/>
                  <a:pt x="45886" y="1038778"/>
                  <a:pt x="53009" y="1024532"/>
                </a:cubicBezTo>
                <a:cubicBezTo>
                  <a:pt x="103375" y="923800"/>
                  <a:pt x="163170" y="826575"/>
                  <a:pt x="198783" y="719732"/>
                </a:cubicBezTo>
                <a:cubicBezTo>
                  <a:pt x="203200" y="706480"/>
                  <a:pt x="209005" y="693612"/>
                  <a:pt x="212035" y="679975"/>
                </a:cubicBezTo>
                <a:cubicBezTo>
                  <a:pt x="217864" y="653745"/>
                  <a:pt x="220870" y="626966"/>
                  <a:pt x="225287" y="600462"/>
                </a:cubicBezTo>
                <a:cubicBezTo>
                  <a:pt x="220234" y="585303"/>
                  <a:pt x="197223" y="519658"/>
                  <a:pt x="198783" y="507697"/>
                </a:cubicBezTo>
                <a:cubicBezTo>
                  <a:pt x="209876" y="422647"/>
                  <a:pt x="225785" y="337639"/>
                  <a:pt x="251791" y="255906"/>
                </a:cubicBezTo>
                <a:cubicBezTo>
                  <a:pt x="257474" y="238047"/>
                  <a:pt x="277150" y="228147"/>
                  <a:pt x="291548" y="216149"/>
                </a:cubicBezTo>
                <a:cubicBezTo>
                  <a:pt x="335762" y="179304"/>
                  <a:pt x="483967" y="112916"/>
                  <a:pt x="490331" y="110132"/>
                </a:cubicBezTo>
                <a:cubicBezTo>
                  <a:pt x="507017" y="102832"/>
                  <a:pt x="526340" y="103418"/>
                  <a:pt x="543339" y="96880"/>
                </a:cubicBezTo>
                <a:cubicBezTo>
                  <a:pt x="583946" y="81262"/>
                  <a:pt x="620402" y="54423"/>
                  <a:pt x="662609" y="43871"/>
                </a:cubicBezTo>
                <a:cubicBezTo>
                  <a:pt x="709944" y="32037"/>
                  <a:pt x="759652" y="33056"/>
                  <a:pt x="808383" y="30619"/>
                </a:cubicBezTo>
                <a:cubicBezTo>
                  <a:pt x="936404" y="24218"/>
                  <a:pt x="1064592" y="21784"/>
                  <a:pt x="1192696" y="17367"/>
                </a:cubicBezTo>
                <a:cubicBezTo>
                  <a:pt x="1341223" y="-3852"/>
                  <a:pt x="1345723" y="-12044"/>
                  <a:pt x="1550504" y="30619"/>
                </a:cubicBezTo>
                <a:cubicBezTo>
                  <a:pt x="1572127" y="35124"/>
                  <a:pt x="1588656" y="54032"/>
                  <a:pt x="1603513" y="70375"/>
                </a:cubicBezTo>
                <a:cubicBezTo>
                  <a:pt x="1633228" y="103061"/>
                  <a:pt x="1657044" y="140668"/>
                  <a:pt x="1683026" y="176393"/>
                </a:cubicBezTo>
                <a:cubicBezTo>
                  <a:pt x="1692394" y="189274"/>
                  <a:pt x="1702408" y="201903"/>
                  <a:pt x="1709531" y="216149"/>
                </a:cubicBezTo>
                <a:cubicBezTo>
                  <a:pt x="1720170" y="237426"/>
                  <a:pt x="1727811" y="260088"/>
                  <a:pt x="1736035" y="282410"/>
                </a:cubicBezTo>
                <a:cubicBezTo>
                  <a:pt x="1758737" y="344030"/>
                  <a:pt x="1780209" y="406097"/>
                  <a:pt x="1802296" y="467940"/>
                </a:cubicBezTo>
                <a:cubicBezTo>
                  <a:pt x="1789044" y="657888"/>
                  <a:pt x="1780764" y="848248"/>
                  <a:pt x="1762539" y="1037784"/>
                </a:cubicBezTo>
                <a:cubicBezTo>
                  <a:pt x="1758641" y="1078323"/>
                  <a:pt x="1742387" y="1116825"/>
                  <a:pt x="1736035" y="1157053"/>
                </a:cubicBezTo>
                <a:cubicBezTo>
                  <a:pt x="1663798" y="1614560"/>
                  <a:pt x="1829400" y="783144"/>
                  <a:pt x="1669774" y="1541367"/>
                </a:cubicBezTo>
                <a:cubicBezTo>
                  <a:pt x="1631361" y="2040746"/>
                  <a:pt x="1681870" y="1289202"/>
                  <a:pt x="1669774" y="1978688"/>
                </a:cubicBezTo>
                <a:cubicBezTo>
                  <a:pt x="1666903" y="2142345"/>
                  <a:pt x="1665386" y="2306838"/>
                  <a:pt x="1643270" y="2469019"/>
                </a:cubicBezTo>
                <a:cubicBezTo>
                  <a:pt x="1638458" y="2504307"/>
                  <a:pt x="1608584" y="2531245"/>
                  <a:pt x="1590261" y="2561784"/>
                </a:cubicBezTo>
                <a:cubicBezTo>
                  <a:pt x="1582067" y="2575441"/>
                  <a:pt x="1578311" y="2595071"/>
                  <a:pt x="1563757" y="2601540"/>
                </a:cubicBezTo>
                <a:cubicBezTo>
                  <a:pt x="1535213" y="2614226"/>
                  <a:pt x="1501913" y="2610375"/>
                  <a:pt x="1470991" y="2614793"/>
                </a:cubicBezTo>
                <a:cubicBezTo>
                  <a:pt x="1444487" y="2623628"/>
                  <a:pt x="1419294" y="2638689"/>
                  <a:pt x="1391478" y="2641297"/>
                </a:cubicBezTo>
                <a:cubicBezTo>
                  <a:pt x="1107415" y="2667928"/>
                  <a:pt x="1131200" y="2665084"/>
                  <a:pt x="940904" y="2641297"/>
                </a:cubicBezTo>
                <a:cubicBezTo>
                  <a:pt x="927652" y="2632462"/>
                  <a:pt x="912410" y="2626055"/>
                  <a:pt x="901148" y="2614793"/>
                </a:cubicBezTo>
                <a:cubicBezTo>
                  <a:pt x="889886" y="2603531"/>
                  <a:pt x="884594" y="2587473"/>
                  <a:pt x="874644" y="2575036"/>
                </a:cubicBezTo>
                <a:cubicBezTo>
                  <a:pt x="866839" y="2565280"/>
                  <a:pt x="856974" y="2557367"/>
                  <a:pt x="848139" y="2548532"/>
                </a:cubicBezTo>
                <a:lnTo>
                  <a:pt x="834887" y="2535280"/>
                </a:lnTo>
                <a:lnTo>
                  <a:pt x="503583" y="21642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032061" y="2294747"/>
            <a:ext cx="2801555" cy="1430440"/>
            <a:chOff x="1224309" y="2793975"/>
            <a:chExt cx="2801555" cy="1430440"/>
          </a:xfrm>
        </p:grpSpPr>
        <p:sp>
          <p:nvSpPr>
            <p:cNvPr id="52" name="Rectangle 51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Pentagon 55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entagon 57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Pentagon 59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" name="Pentagon 60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10018901" y="1891879"/>
            <a:ext cx="1802296" cy="2660218"/>
          </a:xfrm>
          <a:custGeom>
            <a:avLst/>
            <a:gdLst>
              <a:gd name="connsiteX0" fmla="*/ 503583 w 1802296"/>
              <a:gd name="connsiteY0" fmla="*/ 2164219 h 2660218"/>
              <a:gd name="connsiteX1" fmla="*/ 503583 w 1802296"/>
              <a:gd name="connsiteY1" fmla="*/ 2164219 h 2660218"/>
              <a:gd name="connsiteX2" fmla="*/ 450574 w 1802296"/>
              <a:gd name="connsiteY2" fmla="*/ 2044949 h 2660218"/>
              <a:gd name="connsiteX3" fmla="*/ 424070 w 1802296"/>
              <a:gd name="connsiteY3" fmla="*/ 1978688 h 2660218"/>
              <a:gd name="connsiteX4" fmla="*/ 384313 w 1802296"/>
              <a:gd name="connsiteY4" fmla="*/ 1912427 h 2660218"/>
              <a:gd name="connsiteX5" fmla="*/ 344557 w 1802296"/>
              <a:gd name="connsiteY5" fmla="*/ 1793158 h 2660218"/>
              <a:gd name="connsiteX6" fmla="*/ 265044 w 1802296"/>
              <a:gd name="connsiteY6" fmla="*/ 1607627 h 2660218"/>
              <a:gd name="connsiteX7" fmla="*/ 185531 w 1802296"/>
              <a:gd name="connsiteY7" fmla="*/ 1488358 h 2660218"/>
              <a:gd name="connsiteX8" fmla="*/ 79513 w 1802296"/>
              <a:gd name="connsiteY8" fmla="*/ 1276323 h 2660218"/>
              <a:gd name="connsiteX9" fmla="*/ 0 w 1802296"/>
              <a:gd name="connsiteY9" fmla="*/ 1157053 h 2660218"/>
              <a:gd name="connsiteX10" fmla="*/ 26504 w 1802296"/>
              <a:gd name="connsiteY10" fmla="*/ 1064288 h 2660218"/>
              <a:gd name="connsiteX11" fmla="*/ 53009 w 1802296"/>
              <a:gd name="connsiteY11" fmla="*/ 1024532 h 2660218"/>
              <a:gd name="connsiteX12" fmla="*/ 198783 w 1802296"/>
              <a:gd name="connsiteY12" fmla="*/ 719732 h 2660218"/>
              <a:gd name="connsiteX13" fmla="*/ 212035 w 1802296"/>
              <a:gd name="connsiteY13" fmla="*/ 679975 h 2660218"/>
              <a:gd name="connsiteX14" fmla="*/ 225287 w 1802296"/>
              <a:gd name="connsiteY14" fmla="*/ 600462 h 2660218"/>
              <a:gd name="connsiteX15" fmla="*/ 198783 w 1802296"/>
              <a:gd name="connsiteY15" fmla="*/ 507697 h 2660218"/>
              <a:gd name="connsiteX16" fmla="*/ 251791 w 1802296"/>
              <a:gd name="connsiteY16" fmla="*/ 255906 h 2660218"/>
              <a:gd name="connsiteX17" fmla="*/ 291548 w 1802296"/>
              <a:gd name="connsiteY17" fmla="*/ 216149 h 2660218"/>
              <a:gd name="connsiteX18" fmla="*/ 490331 w 1802296"/>
              <a:gd name="connsiteY18" fmla="*/ 110132 h 2660218"/>
              <a:gd name="connsiteX19" fmla="*/ 543339 w 1802296"/>
              <a:gd name="connsiteY19" fmla="*/ 96880 h 2660218"/>
              <a:gd name="connsiteX20" fmla="*/ 662609 w 1802296"/>
              <a:gd name="connsiteY20" fmla="*/ 43871 h 2660218"/>
              <a:gd name="connsiteX21" fmla="*/ 808383 w 1802296"/>
              <a:gd name="connsiteY21" fmla="*/ 30619 h 2660218"/>
              <a:gd name="connsiteX22" fmla="*/ 1192696 w 1802296"/>
              <a:gd name="connsiteY22" fmla="*/ 17367 h 2660218"/>
              <a:gd name="connsiteX23" fmla="*/ 1550504 w 1802296"/>
              <a:gd name="connsiteY23" fmla="*/ 30619 h 2660218"/>
              <a:gd name="connsiteX24" fmla="*/ 1603513 w 1802296"/>
              <a:gd name="connsiteY24" fmla="*/ 70375 h 2660218"/>
              <a:gd name="connsiteX25" fmla="*/ 1683026 w 1802296"/>
              <a:gd name="connsiteY25" fmla="*/ 176393 h 2660218"/>
              <a:gd name="connsiteX26" fmla="*/ 1709531 w 1802296"/>
              <a:gd name="connsiteY26" fmla="*/ 216149 h 2660218"/>
              <a:gd name="connsiteX27" fmla="*/ 1736035 w 1802296"/>
              <a:gd name="connsiteY27" fmla="*/ 282410 h 2660218"/>
              <a:gd name="connsiteX28" fmla="*/ 1802296 w 1802296"/>
              <a:gd name="connsiteY28" fmla="*/ 467940 h 2660218"/>
              <a:gd name="connsiteX29" fmla="*/ 1762539 w 1802296"/>
              <a:gd name="connsiteY29" fmla="*/ 1037784 h 2660218"/>
              <a:gd name="connsiteX30" fmla="*/ 1736035 w 1802296"/>
              <a:gd name="connsiteY30" fmla="*/ 1157053 h 2660218"/>
              <a:gd name="connsiteX31" fmla="*/ 1669774 w 1802296"/>
              <a:gd name="connsiteY31" fmla="*/ 1541367 h 2660218"/>
              <a:gd name="connsiteX32" fmla="*/ 1669774 w 1802296"/>
              <a:gd name="connsiteY32" fmla="*/ 1978688 h 2660218"/>
              <a:gd name="connsiteX33" fmla="*/ 1643270 w 1802296"/>
              <a:gd name="connsiteY33" fmla="*/ 2469019 h 2660218"/>
              <a:gd name="connsiteX34" fmla="*/ 1590261 w 1802296"/>
              <a:gd name="connsiteY34" fmla="*/ 2561784 h 2660218"/>
              <a:gd name="connsiteX35" fmla="*/ 1563757 w 1802296"/>
              <a:gd name="connsiteY35" fmla="*/ 2601540 h 2660218"/>
              <a:gd name="connsiteX36" fmla="*/ 1470991 w 1802296"/>
              <a:gd name="connsiteY36" fmla="*/ 2614793 h 2660218"/>
              <a:gd name="connsiteX37" fmla="*/ 1391478 w 1802296"/>
              <a:gd name="connsiteY37" fmla="*/ 2641297 h 2660218"/>
              <a:gd name="connsiteX38" fmla="*/ 940904 w 1802296"/>
              <a:gd name="connsiteY38" fmla="*/ 2641297 h 2660218"/>
              <a:gd name="connsiteX39" fmla="*/ 901148 w 1802296"/>
              <a:gd name="connsiteY39" fmla="*/ 2614793 h 2660218"/>
              <a:gd name="connsiteX40" fmla="*/ 874644 w 1802296"/>
              <a:gd name="connsiteY40" fmla="*/ 2575036 h 2660218"/>
              <a:gd name="connsiteX41" fmla="*/ 848139 w 1802296"/>
              <a:gd name="connsiteY41" fmla="*/ 2548532 h 2660218"/>
              <a:gd name="connsiteX42" fmla="*/ 834887 w 1802296"/>
              <a:gd name="connsiteY42" fmla="*/ 2535280 h 2660218"/>
              <a:gd name="connsiteX43" fmla="*/ 503583 w 1802296"/>
              <a:gd name="connsiteY43" fmla="*/ 2164219 h 26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02296" h="2660218">
                <a:moveTo>
                  <a:pt x="503583" y="2164219"/>
                </a:moveTo>
                <a:lnTo>
                  <a:pt x="503583" y="2164219"/>
                </a:lnTo>
                <a:cubicBezTo>
                  <a:pt x="485913" y="2124462"/>
                  <a:pt x="467712" y="2084938"/>
                  <a:pt x="450574" y="2044949"/>
                </a:cubicBezTo>
                <a:cubicBezTo>
                  <a:pt x="441203" y="2023084"/>
                  <a:pt x="434708" y="1999965"/>
                  <a:pt x="424070" y="1978688"/>
                </a:cubicBezTo>
                <a:cubicBezTo>
                  <a:pt x="412551" y="1955650"/>
                  <a:pt x="397565" y="1934514"/>
                  <a:pt x="384313" y="1912427"/>
                </a:cubicBezTo>
                <a:cubicBezTo>
                  <a:pt x="363396" y="1807841"/>
                  <a:pt x="384459" y="1882938"/>
                  <a:pt x="344557" y="1793158"/>
                </a:cubicBezTo>
                <a:cubicBezTo>
                  <a:pt x="317231" y="1731673"/>
                  <a:pt x="302366" y="1663610"/>
                  <a:pt x="265044" y="1607627"/>
                </a:cubicBezTo>
                <a:cubicBezTo>
                  <a:pt x="238540" y="1567871"/>
                  <a:pt x="208736" y="1530126"/>
                  <a:pt x="185531" y="1488358"/>
                </a:cubicBezTo>
                <a:cubicBezTo>
                  <a:pt x="92784" y="1321414"/>
                  <a:pt x="174796" y="1419247"/>
                  <a:pt x="79513" y="1276323"/>
                </a:cubicBezTo>
                <a:cubicBezTo>
                  <a:pt x="-18508" y="1129292"/>
                  <a:pt x="61972" y="1280999"/>
                  <a:pt x="0" y="1157053"/>
                </a:cubicBezTo>
                <a:cubicBezTo>
                  <a:pt x="8835" y="1126131"/>
                  <a:pt x="14560" y="1094147"/>
                  <a:pt x="26504" y="1064288"/>
                </a:cubicBezTo>
                <a:cubicBezTo>
                  <a:pt x="32419" y="1049500"/>
                  <a:pt x="45886" y="1038778"/>
                  <a:pt x="53009" y="1024532"/>
                </a:cubicBezTo>
                <a:cubicBezTo>
                  <a:pt x="103375" y="923800"/>
                  <a:pt x="163170" y="826575"/>
                  <a:pt x="198783" y="719732"/>
                </a:cubicBezTo>
                <a:cubicBezTo>
                  <a:pt x="203200" y="706480"/>
                  <a:pt x="209005" y="693612"/>
                  <a:pt x="212035" y="679975"/>
                </a:cubicBezTo>
                <a:cubicBezTo>
                  <a:pt x="217864" y="653745"/>
                  <a:pt x="220870" y="626966"/>
                  <a:pt x="225287" y="600462"/>
                </a:cubicBezTo>
                <a:cubicBezTo>
                  <a:pt x="220234" y="585303"/>
                  <a:pt x="197223" y="519658"/>
                  <a:pt x="198783" y="507697"/>
                </a:cubicBezTo>
                <a:cubicBezTo>
                  <a:pt x="209876" y="422647"/>
                  <a:pt x="225785" y="337639"/>
                  <a:pt x="251791" y="255906"/>
                </a:cubicBezTo>
                <a:cubicBezTo>
                  <a:pt x="257474" y="238047"/>
                  <a:pt x="277150" y="228147"/>
                  <a:pt x="291548" y="216149"/>
                </a:cubicBezTo>
                <a:cubicBezTo>
                  <a:pt x="335762" y="179304"/>
                  <a:pt x="483967" y="112916"/>
                  <a:pt x="490331" y="110132"/>
                </a:cubicBezTo>
                <a:cubicBezTo>
                  <a:pt x="507017" y="102832"/>
                  <a:pt x="526340" y="103418"/>
                  <a:pt x="543339" y="96880"/>
                </a:cubicBezTo>
                <a:cubicBezTo>
                  <a:pt x="583946" y="81262"/>
                  <a:pt x="620402" y="54423"/>
                  <a:pt x="662609" y="43871"/>
                </a:cubicBezTo>
                <a:cubicBezTo>
                  <a:pt x="709944" y="32037"/>
                  <a:pt x="759652" y="33056"/>
                  <a:pt x="808383" y="30619"/>
                </a:cubicBezTo>
                <a:cubicBezTo>
                  <a:pt x="936404" y="24218"/>
                  <a:pt x="1064592" y="21784"/>
                  <a:pt x="1192696" y="17367"/>
                </a:cubicBezTo>
                <a:cubicBezTo>
                  <a:pt x="1341223" y="-3852"/>
                  <a:pt x="1345723" y="-12044"/>
                  <a:pt x="1550504" y="30619"/>
                </a:cubicBezTo>
                <a:cubicBezTo>
                  <a:pt x="1572127" y="35124"/>
                  <a:pt x="1588656" y="54032"/>
                  <a:pt x="1603513" y="70375"/>
                </a:cubicBezTo>
                <a:cubicBezTo>
                  <a:pt x="1633228" y="103061"/>
                  <a:pt x="1657044" y="140668"/>
                  <a:pt x="1683026" y="176393"/>
                </a:cubicBezTo>
                <a:cubicBezTo>
                  <a:pt x="1692394" y="189274"/>
                  <a:pt x="1702408" y="201903"/>
                  <a:pt x="1709531" y="216149"/>
                </a:cubicBezTo>
                <a:cubicBezTo>
                  <a:pt x="1720170" y="237426"/>
                  <a:pt x="1727811" y="260088"/>
                  <a:pt x="1736035" y="282410"/>
                </a:cubicBezTo>
                <a:cubicBezTo>
                  <a:pt x="1758737" y="344030"/>
                  <a:pt x="1780209" y="406097"/>
                  <a:pt x="1802296" y="467940"/>
                </a:cubicBezTo>
                <a:cubicBezTo>
                  <a:pt x="1789044" y="657888"/>
                  <a:pt x="1780764" y="848248"/>
                  <a:pt x="1762539" y="1037784"/>
                </a:cubicBezTo>
                <a:cubicBezTo>
                  <a:pt x="1758641" y="1078323"/>
                  <a:pt x="1742387" y="1116825"/>
                  <a:pt x="1736035" y="1157053"/>
                </a:cubicBezTo>
                <a:cubicBezTo>
                  <a:pt x="1663798" y="1614560"/>
                  <a:pt x="1829400" y="783144"/>
                  <a:pt x="1669774" y="1541367"/>
                </a:cubicBezTo>
                <a:cubicBezTo>
                  <a:pt x="1631361" y="2040746"/>
                  <a:pt x="1681870" y="1289202"/>
                  <a:pt x="1669774" y="1978688"/>
                </a:cubicBezTo>
                <a:cubicBezTo>
                  <a:pt x="1666903" y="2142345"/>
                  <a:pt x="1665386" y="2306838"/>
                  <a:pt x="1643270" y="2469019"/>
                </a:cubicBezTo>
                <a:cubicBezTo>
                  <a:pt x="1638458" y="2504307"/>
                  <a:pt x="1608584" y="2531245"/>
                  <a:pt x="1590261" y="2561784"/>
                </a:cubicBezTo>
                <a:cubicBezTo>
                  <a:pt x="1582067" y="2575441"/>
                  <a:pt x="1578311" y="2595071"/>
                  <a:pt x="1563757" y="2601540"/>
                </a:cubicBezTo>
                <a:cubicBezTo>
                  <a:pt x="1535213" y="2614226"/>
                  <a:pt x="1501913" y="2610375"/>
                  <a:pt x="1470991" y="2614793"/>
                </a:cubicBezTo>
                <a:cubicBezTo>
                  <a:pt x="1444487" y="2623628"/>
                  <a:pt x="1419294" y="2638689"/>
                  <a:pt x="1391478" y="2641297"/>
                </a:cubicBezTo>
                <a:cubicBezTo>
                  <a:pt x="1107415" y="2667928"/>
                  <a:pt x="1131200" y="2665084"/>
                  <a:pt x="940904" y="2641297"/>
                </a:cubicBezTo>
                <a:cubicBezTo>
                  <a:pt x="927652" y="2632462"/>
                  <a:pt x="912410" y="2626055"/>
                  <a:pt x="901148" y="2614793"/>
                </a:cubicBezTo>
                <a:cubicBezTo>
                  <a:pt x="889886" y="2603531"/>
                  <a:pt x="884594" y="2587473"/>
                  <a:pt x="874644" y="2575036"/>
                </a:cubicBezTo>
                <a:cubicBezTo>
                  <a:pt x="866839" y="2565280"/>
                  <a:pt x="856974" y="2557367"/>
                  <a:pt x="848139" y="2548532"/>
                </a:cubicBezTo>
                <a:lnTo>
                  <a:pt x="834887" y="2535280"/>
                </a:lnTo>
                <a:lnTo>
                  <a:pt x="503583" y="21642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8579626" y="587333"/>
            <a:ext cx="1439276" cy="1196836"/>
          </a:xfrm>
          <a:prstGeom prst="cloudCallout">
            <a:avLst>
              <a:gd name="adj1" fmla="val -34236"/>
              <a:gd name="adj2" fmla="val 793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!</a:t>
            </a:r>
            <a:endParaRPr lang="en-US" sz="7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02370" y="5109873"/>
            <a:ext cx="3862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Automatic obstacle detection with infrared sensor</a:t>
            </a:r>
          </a:p>
        </p:txBody>
      </p:sp>
    </p:spTree>
    <p:extLst>
      <p:ext uri="{BB962C8B-B14F-4D97-AF65-F5344CB8AC3E}">
        <p14:creationId xmlns:p14="http://schemas.microsoft.com/office/powerpoint/2010/main" val="350510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5925" y="2515798"/>
            <a:ext cx="2801555" cy="1430440"/>
            <a:chOff x="1224309" y="2793975"/>
            <a:chExt cx="2801555" cy="1430440"/>
          </a:xfrm>
        </p:grpSpPr>
        <p:sp>
          <p:nvSpPr>
            <p:cNvPr id="5" name="Rectangle 4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entagon 8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entagon 12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Pentagon 13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3200400" y="2059921"/>
            <a:ext cx="1802296" cy="2660218"/>
          </a:xfrm>
          <a:custGeom>
            <a:avLst/>
            <a:gdLst>
              <a:gd name="connsiteX0" fmla="*/ 503583 w 1802296"/>
              <a:gd name="connsiteY0" fmla="*/ 2164219 h 2660218"/>
              <a:gd name="connsiteX1" fmla="*/ 503583 w 1802296"/>
              <a:gd name="connsiteY1" fmla="*/ 2164219 h 2660218"/>
              <a:gd name="connsiteX2" fmla="*/ 450574 w 1802296"/>
              <a:gd name="connsiteY2" fmla="*/ 2044949 h 2660218"/>
              <a:gd name="connsiteX3" fmla="*/ 424070 w 1802296"/>
              <a:gd name="connsiteY3" fmla="*/ 1978688 h 2660218"/>
              <a:gd name="connsiteX4" fmla="*/ 384313 w 1802296"/>
              <a:gd name="connsiteY4" fmla="*/ 1912427 h 2660218"/>
              <a:gd name="connsiteX5" fmla="*/ 344557 w 1802296"/>
              <a:gd name="connsiteY5" fmla="*/ 1793158 h 2660218"/>
              <a:gd name="connsiteX6" fmla="*/ 265044 w 1802296"/>
              <a:gd name="connsiteY6" fmla="*/ 1607627 h 2660218"/>
              <a:gd name="connsiteX7" fmla="*/ 185531 w 1802296"/>
              <a:gd name="connsiteY7" fmla="*/ 1488358 h 2660218"/>
              <a:gd name="connsiteX8" fmla="*/ 79513 w 1802296"/>
              <a:gd name="connsiteY8" fmla="*/ 1276323 h 2660218"/>
              <a:gd name="connsiteX9" fmla="*/ 0 w 1802296"/>
              <a:gd name="connsiteY9" fmla="*/ 1157053 h 2660218"/>
              <a:gd name="connsiteX10" fmla="*/ 26504 w 1802296"/>
              <a:gd name="connsiteY10" fmla="*/ 1064288 h 2660218"/>
              <a:gd name="connsiteX11" fmla="*/ 53009 w 1802296"/>
              <a:gd name="connsiteY11" fmla="*/ 1024532 h 2660218"/>
              <a:gd name="connsiteX12" fmla="*/ 198783 w 1802296"/>
              <a:gd name="connsiteY12" fmla="*/ 719732 h 2660218"/>
              <a:gd name="connsiteX13" fmla="*/ 212035 w 1802296"/>
              <a:gd name="connsiteY13" fmla="*/ 679975 h 2660218"/>
              <a:gd name="connsiteX14" fmla="*/ 225287 w 1802296"/>
              <a:gd name="connsiteY14" fmla="*/ 600462 h 2660218"/>
              <a:gd name="connsiteX15" fmla="*/ 198783 w 1802296"/>
              <a:gd name="connsiteY15" fmla="*/ 507697 h 2660218"/>
              <a:gd name="connsiteX16" fmla="*/ 251791 w 1802296"/>
              <a:gd name="connsiteY16" fmla="*/ 255906 h 2660218"/>
              <a:gd name="connsiteX17" fmla="*/ 291548 w 1802296"/>
              <a:gd name="connsiteY17" fmla="*/ 216149 h 2660218"/>
              <a:gd name="connsiteX18" fmla="*/ 490331 w 1802296"/>
              <a:gd name="connsiteY18" fmla="*/ 110132 h 2660218"/>
              <a:gd name="connsiteX19" fmla="*/ 543339 w 1802296"/>
              <a:gd name="connsiteY19" fmla="*/ 96880 h 2660218"/>
              <a:gd name="connsiteX20" fmla="*/ 662609 w 1802296"/>
              <a:gd name="connsiteY20" fmla="*/ 43871 h 2660218"/>
              <a:gd name="connsiteX21" fmla="*/ 808383 w 1802296"/>
              <a:gd name="connsiteY21" fmla="*/ 30619 h 2660218"/>
              <a:gd name="connsiteX22" fmla="*/ 1192696 w 1802296"/>
              <a:gd name="connsiteY22" fmla="*/ 17367 h 2660218"/>
              <a:gd name="connsiteX23" fmla="*/ 1550504 w 1802296"/>
              <a:gd name="connsiteY23" fmla="*/ 30619 h 2660218"/>
              <a:gd name="connsiteX24" fmla="*/ 1603513 w 1802296"/>
              <a:gd name="connsiteY24" fmla="*/ 70375 h 2660218"/>
              <a:gd name="connsiteX25" fmla="*/ 1683026 w 1802296"/>
              <a:gd name="connsiteY25" fmla="*/ 176393 h 2660218"/>
              <a:gd name="connsiteX26" fmla="*/ 1709531 w 1802296"/>
              <a:gd name="connsiteY26" fmla="*/ 216149 h 2660218"/>
              <a:gd name="connsiteX27" fmla="*/ 1736035 w 1802296"/>
              <a:gd name="connsiteY27" fmla="*/ 282410 h 2660218"/>
              <a:gd name="connsiteX28" fmla="*/ 1802296 w 1802296"/>
              <a:gd name="connsiteY28" fmla="*/ 467940 h 2660218"/>
              <a:gd name="connsiteX29" fmla="*/ 1762539 w 1802296"/>
              <a:gd name="connsiteY29" fmla="*/ 1037784 h 2660218"/>
              <a:gd name="connsiteX30" fmla="*/ 1736035 w 1802296"/>
              <a:gd name="connsiteY30" fmla="*/ 1157053 h 2660218"/>
              <a:gd name="connsiteX31" fmla="*/ 1669774 w 1802296"/>
              <a:gd name="connsiteY31" fmla="*/ 1541367 h 2660218"/>
              <a:gd name="connsiteX32" fmla="*/ 1669774 w 1802296"/>
              <a:gd name="connsiteY32" fmla="*/ 1978688 h 2660218"/>
              <a:gd name="connsiteX33" fmla="*/ 1643270 w 1802296"/>
              <a:gd name="connsiteY33" fmla="*/ 2469019 h 2660218"/>
              <a:gd name="connsiteX34" fmla="*/ 1590261 w 1802296"/>
              <a:gd name="connsiteY34" fmla="*/ 2561784 h 2660218"/>
              <a:gd name="connsiteX35" fmla="*/ 1563757 w 1802296"/>
              <a:gd name="connsiteY35" fmla="*/ 2601540 h 2660218"/>
              <a:gd name="connsiteX36" fmla="*/ 1470991 w 1802296"/>
              <a:gd name="connsiteY36" fmla="*/ 2614793 h 2660218"/>
              <a:gd name="connsiteX37" fmla="*/ 1391478 w 1802296"/>
              <a:gd name="connsiteY37" fmla="*/ 2641297 h 2660218"/>
              <a:gd name="connsiteX38" fmla="*/ 940904 w 1802296"/>
              <a:gd name="connsiteY38" fmla="*/ 2641297 h 2660218"/>
              <a:gd name="connsiteX39" fmla="*/ 901148 w 1802296"/>
              <a:gd name="connsiteY39" fmla="*/ 2614793 h 2660218"/>
              <a:gd name="connsiteX40" fmla="*/ 874644 w 1802296"/>
              <a:gd name="connsiteY40" fmla="*/ 2575036 h 2660218"/>
              <a:gd name="connsiteX41" fmla="*/ 848139 w 1802296"/>
              <a:gd name="connsiteY41" fmla="*/ 2548532 h 2660218"/>
              <a:gd name="connsiteX42" fmla="*/ 834887 w 1802296"/>
              <a:gd name="connsiteY42" fmla="*/ 2535280 h 2660218"/>
              <a:gd name="connsiteX43" fmla="*/ 503583 w 1802296"/>
              <a:gd name="connsiteY43" fmla="*/ 2164219 h 26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02296" h="2660218">
                <a:moveTo>
                  <a:pt x="503583" y="2164219"/>
                </a:moveTo>
                <a:lnTo>
                  <a:pt x="503583" y="2164219"/>
                </a:lnTo>
                <a:cubicBezTo>
                  <a:pt x="485913" y="2124462"/>
                  <a:pt x="467712" y="2084938"/>
                  <a:pt x="450574" y="2044949"/>
                </a:cubicBezTo>
                <a:cubicBezTo>
                  <a:pt x="441203" y="2023084"/>
                  <a:pt x="434708" y="1999965"/>
                  <a:pt x="424070" y="1978688"/>
                </a:cubicBezTo>
                <a:cubicBezTo>
                  <a:pt x="412551" y="1955650"/>
                  <a:pt x="397565" y="1934514"/>
                  <a:pt x="384313" y="1912427"/>
                </a:cubicBezTo>
                <a:cubicBezTo>
                  <a:pt x="363396" y="1807841"/>
                  <a:pt x="384459" y="1882938"/>
                  <a:pt x="344557" y="1793158"/>
                </a:cubicBezTo>
                <a:cubicBezTo>
                  <a:pt x="317231" y="1731673"/>
                  <a:pt x="302366" y="1663610"/>
                  <a:pt x="265044" y="1607627"/>
                </a:cubicBezTo>
                <a:cubicBezTo>
                  <a:pt x="238540" y="1567871"/>
                  <a:pt x="208736" y="1530126"/>
                  <a:pt x="185531" y="1488358"/>
                </a:cubicBezTo>
                <a:cubicBezTo>
                  <a:pt x="92784" y="1321414"/>
                  <a:pt x="174796" y="1419247"/>
                  <a:pt x="79513" y="1276323"/>
                </a:cubicBezTo>
                <a:cubicBezTo>
                  <a:pt x="-18508" y="1129292"/>
                  <a:pt x="61972" y="1280999"/>
                  <a:pt x="0" y="1157053"/>
                </a:cubicBezTo>
                <a:cubicBezTo>
                  <a:pt x="8835" y="1126131"/>
                  <a:pt x="14560" y="1094147"/>
                  <a:pt x="26504" y="1064288"/>
                </a:cubicBezTo>
                <a:cubicBezTo>
                  <a:pt x="32419" y="1049500"/>
                  <a:pt x="45886" y="1038778"/>
                  <a:pt x="53009" y="1024532"/>
                </a:cubicBezTo>
                <a:cubicBezTo>
                  <a:pt x="103375" y="923800"/>
                  <a:pt x="163170" y="826575"/>
                  <a:pt x="198783" y="719732"/>
                </a:cubicBezTo>
                <a:cubicBezTo>
                  <a:pt x="203200" y="706480"/>
                  <a:pt x="209005" y="693612"/>
                  <a:pt x="212035" y="679975"/>
                </a:cubicBezTo>
                <a:cubicBezTo>
                  <a:pt x="217864" y="653745"/>
                  <a:pt x="220870" y="626966"/>
                  <a:pt x="225287" y="600462"/>
                </a:cubicBezTo>
                <a:cubicBezTo>
                  <a:pt x="220234" y="585303"/>
                  <a:pt x="197223" y="519658"/>
                  <a:pt x="198783" y="507697"/>
                </a:cubicBezTo>
                <a:cubicBezTo>
                  <a:pt x="209876" y="422647"/>
                  <a:pt x="225785" y="337639"/>
                  <a:pt x="251791" y="255906"/>
                </a:cubicBezTo>
                <a:cubicBezTo>
                  <a:pt x="257474" y="238047"/>
                  <a:pt x="277150" y="228147"/>
                  <a:pt x="291548" y="216149"/>
                </a:cubicBezTo>
                <a:cubicBezTo>
                  <a:pt x="335762" y="179304"/>
                  <a:pt x="483967" y="112916"/>
                  <a:pt x="490331" y="110132"/>
                </a:cubicBezTo>
                <a:cubicBezTo>
                  <a:pt x="507017" y="102832"/>
                  <a:pt x="526340" y="103418"/>
                  <a:pt x="543339" y="96880"/>
                </a:cubicBezTo>
                <a:cubicBezTo>
                  <a:pt x="583946" y="81262"/>
                  <a:pt x="620402" y="54423"/>
                  <a:pt x="662609" y="43871"/>
                </a:cubicBezTo>
                <a:cubicBezTo>
                  <a:pt x="709944" y="32037"/>
                  <a:pt x="759652" y="33056"/>
                  <a:pt x="808383" y="30619"/>
                </a:cubicBezTo>
                <a:cubicBezTo>
                  <a:pt x="936404" y="24218"/>
                  <a:pt x="1064592" y="21784"/>
                  <a:pt x="1192696" y="17367"/>
                </a:cubicBezTo>
                <a:cubicBezTo>
                  <a:pt x="1341223" y="-3852"/>
                  <a:pt x="1345723" y="-12044"/>
                  <a:pt x="1550504" y="30619"/>
                </a:cubicBezTo>
                <a:cubicBezTo>
                  <a:pt x="1572127" y="35124"/>
                  <a:pt x="1588656" y="54032"/>
                  <a:pt x="1603513" y="70375"/>
                </a:cubicBezTo>
                <a:cubicBezTo>
                  <a:pt x="1633228" y="103061"/>
                  <a:pt x="1657044" y="140668"/>
                  <a:pt x="1683026" y="176393"/>
                </a:cubicBezTo>
                <a:cubicBezTo>
                  <a:pt x="1692394" y="189274"/>
                  <a:pt x="1702408" y="201903"/>
                  <a:pt x="1709531" y="216149"/>
                </a:cubicBezTo>
                <a:cubicBezTo>
                  <a:pt x="1720170" y="237426"/>
                  <a:pt x="1727811" y="260088"/>
                  <a:pt x="1736035" y="282410"/>
                </a:cubicBezTo>
                <a:cubicBezTo>
                  <a:pt x="1758737" y="344030"/>
                  <a:pt x="1780209" y="406097"/>
                  <a:pt x="1802296" y="467940"/>
                </a:cubicBezTo>
                <a:cubicBezTo>
                  <a:pt x="1789044" y="657888"/>
                  <a:pt x="1780764" y="848248"/>
                  <a:pt x="1762539" y="1037784"/>
                </a:cubicBezTo>
                <a:cubicBezTo>
                  <a:pt x="1758641" y="1078323"/>
                  <a:pt x="1742387" y="1116825"/>
                  <a:pt x="1736035" y="1157053"/>
                </a:cubicBezTo>
                <a:cubicBezTo>
                  <a:pt x="1663798" y="1614560"/>
                  <a:pt x="1829400" y="783144"/>
                  <a:pt x="1669774" y="1541367"/>
                </a:cubicBezTo>
                <a:cubicBezTo>
                  <a:pt x="1631361" y="2040746"/>
                  <a:pt x="1681870" y="1289202"/>
                  <a:pt x="1669774" y="1978688"/>
                </a:cubicBezTo>
                <a:cubicBezTo>
                  <a:pt x="1666903" y="2142345"/>
                  <a:pt x="1665386" y="2306838"/>
                  <a:pt x="1643270" y="2469019"/>
                </a:cubicBezTo>
                <a:cubicBezTo>
                  <a:pt x="1638458" y="2504307"/>
                  <a:pt x="1608584" y="2531245"/>
                  <a:pt x="1590261" y="2561784"/>
                </a:cubicBezTo>
                <a:cubicBezTo>
                  <a:pt x="1582067" y="2575441"/>
                  <a:pt x="1578311" y="2595071"/>
                  <a:pt x="1563757" y="2601540"/>
                </a:cubicBezTo>
                <a:cubicBezTo>
                  <a:pt x="1535213" y="2614226"/>
                  <a:pt x="1501913" y="2610375"/>
                  <a:pt x="1470991" y="2614793"/>
                </a:cubicBezTo>
                <a:cubicBezTo>
                  <a:pt x="1444487" y="2623628"/>
                  <a:pt x="1419294" y="2638689"/>
                  <a:pt x="1391478" y="2641297"/>
                </a:cubicBezTo>
                <a:cubicBezTo>
                  <a:pt x="1107415" y="2667928"/>
                  <a:pt x="1131200" y="2665084"/>
                  <a:pt x="940904" y="2641297"/>
                </a:cubicBezTo>
                <a:cubicBezTo>
                  <a:pt x="927652" y="2632462"/>
                  <a:pt x="912410" y="2626055"/>
                  <a:pt x="901148" y="2614793"/>
                </a:cubicBezTo>
                <a:cubicBezTo>
                  <a:pt x="889886" y="2603531"/>
                  <a:pt x="884594" y="2587473"/>
                  <a:pt x="874644" y="2575036"/>
                </a:cubicBezTo>
                <a:cubicBezTo>
                  <a:pt x="866839" y="2565280"/>
                  <a:pt x="856974" y="2557367"/>
                  <a:pt x="848139" y="2548532"/>
                </a:cubicBezTo>
                <a:lnTo>
                  <a:pt x="834887" y="2535280"/>
                </a:lnTo>
                <a:lnTo>
                  <a:pt x="503583" y="21642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rot="19263629">
            <a:off x="6872777" y="2301223"/>
            <a:ext cx="2801555" cy="1430440"/>
            <a:chOff x="1224309" y="2793975"/>
            <a:chExt cx="2801555" cy="1430440"/>
          </a:xfrm>
        </p:grpSpPr>
        <p:sp>
          <p:nvSpPr>
            <p:cNvPr id="19" name="Rectangle 18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entagon 22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entagon 24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entagon 26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9263629">
            <a:off x="8710661" y="660503"/>
            <a:ext cx="1802296" cy="2660218"/>
          </a:xfrm>
          <a:custGeom>
            <a:avLst/>
            <a:gdLst>
              <a:gd name="connsiteX0" fmla="*/ 503583 w 1802296"/>
              <a:gd name="connsiteY0" fmla="*/ 2164219 h 2660218"/>
              <a:gd name="connsiteX1" fmla="*/ 503583 w 1802296"/>
              <a:gd name="connsiteY1" fmla="*/ 2164219 h 2660218"/>
              <a:gd name="connsiteX2" fmla="*/ 450574 w 1802296"/>
              <a:gd name="connsiteY2" fmla="*/ 2044949 h 2660218"/>
              <a:gd name="connsiteX3" fmla="*/ 424070 w 1802296"/>
              <a:gd name="connsiteY3" fmla="*/ 1978688 h 2660218"/>
              <a:gd name="connsiteX4" fmla="*/ 384313 w 1802296"/>
              <a:gd name="connsiteY4" fmla="*/ 1912427 h 2660218"/>
              <a:gd name="connsiteX5" fmla="*/ 344557 w 1802296"/>
              <a:gd name="connsiteY5" fmla="*/ 1793158 h 2660218"/>
              <a:gd name="connsiteX6" fmla="*/ 265044 w 1802296"/>
              <a:gd name="connsiteY6" fmla="*/ 1607627 h 2660218"/>
              <a:gd name="connsiteX7" fmla="*/ 185531 w 1802296"/>
              <a:gd name="connsiteY7" fmla="*/ 1488358 h 2660218"/>
              <a:gd name="connsiteX8" fmla="*/ 79513 w 1802296"/>
              <a:gd name="connsiteY8" fmla="*/ 1276323 h 2660218"/>
              <a:gd name="connsiteX9" fmla="*/ 0 w 1802296"/>
              <a:gd name="connsiteY9" fmla="*/ 1157053 h 2660218"/>
              <a:gd name="connsiteX10" fmla="*/ 26504 w 1802296"/>
              <a:gd name="connsiteY10" fmla="*/ 1064288 h 2660218"/>
              <a:gd name="connsiteX11" fmla="*/ 53009 w 1802296"/>
              <a:gd name="connsiteY11" fmla="*/ 1024532 h 2660218"/>
              <a:gd name="connsiteX12" fmla="*/ 198783 w 1802296"/>
              <a:gd name="connsiteY12" fmla="*/ 719732 h 2660218"/>
              <a:gd name="connsiteX13" fmla="*/ 212035 w 1802296"/>
              <a:gd name="connsiteY13" fmla="*/ 679975 h 2660218"/>
              <a:gd name="connsiteX14" fmla="*/ 225287 w 1802296"/>
              <a:gd name="connsiteY14" fmla="*/ 600462 h 2660218"/>
              <a:gd name="connsiteX15" fmla="*/ 198783 w 1802296"/>
              <a:gd name="connsiteY15" fmla="*/ 507697 h 2660218"/>
              <a:gd name="connsiteX16" fmla="*/ 251791 w 1802296"/>
              <a:gd name="connsiteY16" fmla="*/ 255906 h 2660218"/>
              <a:gd name="connsiteX17" fmla="*/ 291548 w 1802296"/>
              <a:gd name="connsiteY17" fmla="*/ 216149 h 2660218"/>
              <a:gd name="connsiteX18" fmla="*/ 490331 w 1802296"/>
              <a:gd name="connsiteY18" fmla="*/ 110132 h 2660218"/>
              <a:gd name="connsiteX19" fmla="*/ 543339 w 1802296"/>
              <a:gd name="connsiteY19" fmla="*/ 96880 h 2660218"/>
              <a:gd name="connsiteX20" fmla="*/ 662609 w 1802296"/>
              <a:gd name="connsiteY20" fmla="*/ 43871 h 2660218"/>
              <a:gd name="connsiteX21" fmla="*/ 808383 w 1802296"/>
              <a:gd name="connsiteY21" fmla="*/ 30619 h 2660218"/>
              <a:gd name="connsiteX22" fmla="*/ 1192696 w 1802296"/>
              <a:gd name="connsiteY22" fmla="*/ 17367 h 2660218"/>
              <a:gd name="connsiteX23" fmla="*/ 1550504 w 1802296"/>
              <a:gd name="connsiteY23" fmla="*/ 30619 h 2660218"/>
              <a:gd name="connsiteX24" fmla="*/ 1603513 w 1802296"/>
              <a:gd name="connsiteY24" fmla="*/ 70375 h 2660218"/>
              <a:gd name="connsiteX25" fmla="*/ 1683026 w 1802296"/>
              <a:gd name="connsiteY25" fmla="*/ 176393 h 2660218"/>
              <a:gd name="connsiteX26" fmla="*/ 1709531 w 1802296"/>
              <a:gd name="connsiteY26" fmla="*/ 216149 h 2660218"/>
              <a:gd name="connsiteX27" fmla="*/ 1736035 w 1802296"/>
              <a:gd name="connsiteY27" fmla="*/ 282410 h 2660218"/>
              <a:gd name="connsiteX28" fmla="*/ 1802296 w 1802296"/>
              <a:gd name="connsiteY28" fmla="*/ 467940 h 2660218"/>
              <a:gd name="connsiteX29" fmla="*/ 1762539 w 1802296"/>
              <a:gd name="connsiteY29" fmla="*/ 1037784 h 2660218"/>
              <a:gd name="connsiteX30" fmla="*/ 1736035 w 1802296"/>
              <a:gd name="connsiteY30" fmla="*/ 1157053 h 2660218"/>
              <a:gd name="connsiteX31" fmla="*/ 1669774 w 1802296"/>
              <a:gd name="connsiteY31" fmla="*/ 1541367 h 2660218"/>
              <a:gd name="connsiteX32" fmla="*/ 1669774 w 1802296"/>
              <a:gd name="connsiteY32" fmla="*/ 1978688 h 2660218"/>
              <a:gd name="connsiteX33" fmla="*/ 1643270 w 1802296"/>
              <a:gd name="connsiteY33" fmla="*/ 2469019 h 2660218"/>
              <a:gd name="connsiteX34" fmla="*/ 1590261 w 1802296"/>
              <a:gd name="connsiteY34" fmla="*/ 2561784 h 2660218"/>
              <a:gd name="connsiteX35" fmla="*/ 1563757 w 1802296"/>
              <a:gd name="connsiteY35" fmla="*/ 2601540 h 2660218"/>
              <a:gd name="connsiteX36" fmla="*/ 1470991 w 1802296"/>
              <a:gd name="connsiteY36" fmla="*/ 2614793 h 2660218"/>
              <a:gd name="connsiteX37" fmla="*/ 1391478 w 1802296"/>
              <a:gd name="connsiteY37" fmla="*/ 2641297 h 2660218"/>
              <a:gd name="connsiteX38" fmla="*/ 940904 w 1802296"/>
              <a:gd name="connsiteY38" fmla="*/ 2641297 h 2660218"/>
              <a:gd name="connsiteX39" fmla="*/ 901148 w 1802296"/>
              <a:gd name="connsiteY39" fmla="*/ 2614793 h 2660218"/>
              <a:gd name="connsiteX40" fmla="*/ 874644 w 1802296"/>
              <a:gd name="connsiteY40" fmla="*/ 2575036 h 2660218"/>
              <a:gd name="connsiteX41" fmla="*/ 848139 w 1802296"/>
              <a:gd name="connsiteY41" fmla="*/ 2548532 h 2660218"/>
              <a:gd name="connsiteX42" fmla="*/ 834887 w 1802296"/>
              <a:gd name="connsiteY42" fmla="*/ 2535280 h 2660218"/>
              <a:gd name="connsiteX43" fmla="*/ 503583 w 1802296"/>
              <a:gd name="connsiteY43" fmla="*/ 2164219 h 26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02296" h="2660218">
                <a:moveTo>
                  <a:pt x="503583" y="2164219"/>
                </a:moveTo>
                <a:lnTo>
                  <a:pt x="503583" y="2164219"/>
                </a:lnTo>
                <a:cubicBezTo>
                  <a:pt x="485913" y="2124462"/>
                  <a:pt x="467712" y="2084938"/>
                  <a:pt x="450574" y="2044949"/>
                </a:cubicBezTo>
                <a:cubicBezTo>
                  <a:pt x="441203" y="2023084"/>
                  <a:pt x="434708" y="1999965"/>
                  <a:pt x="424070" y="1978688"/>
                </a:cubicBezTo>
                <a:cubicBezTo>
                  <a:pt x="412551" y="1955650"/>
                  <a:pt x="397565" y="1934514"/>
                  <a:pt x="384313" y="1912427"/>
                </a:cubicBezTo>
                <a:cubicBezTo>
                  <a:pt x="363396" y="1807841"/>
                  <a:pt x="384459" y="1882938"/>
                  <a:pt x="344557" y="1793158"/>
                </a:cubicBezTo>
                <a:cubicBezTo>
                  <a:pt x="317231" y="1731673"/>
                  <a:pt x="302366" y="1663610"/>
                  <a:pt x="265044" y="1607627"/>
                </a:cubicBezTo>
                <a:cubicBezTo>
                  <a:pt x="238540" y="1567871"/>
                  <a:pt x="208736" y="1530126"/>
                  <a:pt x="185531" y="1488358"/>
                </a:cubicBezTo>
                <a:cubicBezTo>
                  <a:pt x="92784" y="1321414"/>
                  <a:pt x="174796" y="1419247"/>
                  <a:pt x="79513" y="1276323"/>
                </a:cubicBezTo>
                <a:cubicBezTo>
                  <a:pt x="-18508" y="1129292"/>
                  <a:pt x="61972" y="1280999"/>
                  <a:pt x="0" y="1157053"/>
                </a:cubicBezTo>
                <a:cubicBezTo>
                  <a:pt x="8835" y="1126131"/>
                  <a:pt x="14560" y="1094147"/>
                  <a:pt x="26504" y="1064288"/>
                </a:cubicBezTo>
                <a:cubicBezTo>
                  <a:pt x="32419" y="1049500"/>
                  <a:pt x="45886" y="1038778"/>
                  <a:pt x="53009" y="1024532"/>
                </a:cubicBezTo>
                <a:cubicBezTo>
                  <a:pt x="103375" y="923800"/>
                  <a:pt x="163170" y="826575"/>
                  <a:pt x="198783" y="719732"/>
                </a:cubicBezTo>
                <a:cubicBezTo>
                  <a:pt x="203200" y="706480"/>
                  <a:pt x="209005" y="693612"/>
                  <a:pt x="212035" y="679975"/>
                </a:cubicBezTo>
                <a:cubicBezTo>
                  <a:pt x="217864" y="653745"/>
                  <a:pt x="220870" y="626966"/>
                  <a:pt x="225287" y="600462"/>
                </a:cubicBezTo>
                <a:cubicBezTo>
                  <a:pt x="220234" y="585303"/>
                  <a:pt x="197223" y="519658"/>
                  <a:pt x="198783" y="507697"/>
                </a:cubicBezTo>
                <a:cubicBezTo>
                  <a:pt x="209876" y="422647"/>
                  <a:pt x="225785" y="337639"/>
                  <a:pt x="251791" y="255906"/>
                </a:cubicBezTo>
                <a:cubicBezTo>
                  <a:pt x="257474" y="238047"/>
                  <a:pt x="277150" y="228147"/>
                  <a:pt x="291548" y="216149"/>
                </a:cubicBezTo>
                <a:cubicBezTo>
                  <a:pt x="335762" y="179304"/>
                  <a:pt x="483967" y="112916"/>
                  <a:pt x="490331" y="110132"/>
                </a:cubicBezTo>
                <a:cubicBezTo>
                  <a:pt x="507017" y="102832"/>
                  <a:pt x="526340" y="103418"/>
                  <a:pt x="543339" y="96880"/>
                </a:cubicBezTo>
                <a:cubicBezTo>
                  <a:pt x="583946" y="81262"/>
                  <a:pt x="620402" y="54423"/>
                  <a:pt x="662609" y="43871"/>
                </a:cubicBezTo>
                <a:cubicBezTo>
                  <a:pt x="709944" y="32037"/>
                  <a:pt x="759652" y="33056"/>
                  <a:pt x="808383" y="30619"/>
                </a:cubicBezTo>
                <a:cubicBezTo>
                  <a:pt x="936404" y="24218"/>
                  <a:pt x="1064592" y="21784"/>
                  <a:pt x="1192696" y="17367"/>
                </a:cubicBezTo>
                <a:cubicBezTo>
                  <a:pt x="1341223" y="-3852"/>
                  <a:pt x="1345723" y="-12044"/>
                  <a:pt x="1550504" y="30619"/>
                </a:cubicBezTo>
                <a:cubicBezTo>
                  <a:pt x="1572127" y="35124"/>
                  <a:pt x="1588656" y="54032"/>
                  <a:pt x="1603513" y="70375"/>
                </a:cubicBezTo>
                <a:cubicBezTo>
                  <a:pt x="1633228" y="103061"/>
                  <a:pt x="1657044" y="140668"/>
                  <a:pt x="1683026" y="176393"/>
                </a:cubicBezTo>
                <a:cubicBezTo>
                  <a:pt x="1692394" y="189274"/>
                  <a:pt x="1702408" y="201903"/>
                  <a:pt x="1709531" y="216149"/>
                </a:cubicBezTo>
                <a:cubicBezTo>
                  <a:pt x="1720170" y="237426"/>
                  <a:pt x="1727811" y="260088"/>
                  <a:pt x="1736035" y="282410"/>
                </a:cubicBezTo>
                <a:cubicBezTo>
                  <a:pt x="1758737" y="344030"/>
                  <a:pt x="1780209" y="406097"/>
                  <a:pt x="1802296" y="467940"/>
                </a:cubicBezTo>
                <a:cubicBezTo>
                  <a:pt x="1789044" y="657888"/>
                  <a:pt x="1780764" y="848248"/>
                  <a:pt x="1762539" y="1037784"/>
                </a:cubicBezTo>
                <a:cubicBezTo>
                  <a:pt x="1758641" y="1078323"/>
                  <a:pt x="1742387" y="1116825"/>
                  <a:pt x="1736035" y="1157053"/>
                </a:cubicBezTo>
                <a:cubicBezTo>
                  <a:pt x="1663798" y="1614560"/>
                  <a:pt x="1829400" y="783144"/>
                  <a:pt x="1669774" y="1541367"/>
                </a:cubicBezTo>
                <a:cubicBezTo>
                  <a:pt x="1631361" y="2040746"/>
                  <a:pt x="1681870" y="1289202"/>
                  <a:pt x="1669774" y="1978688"/>
                </a:cubicBezTo>
                <a:cubicBezTo>
                  <a:pt x="1666903" y="2142345"/>
                  <a:pt x="1665386" y="2306838"/>
                  <a:pt x="1643270" y="2469019"/>
                </a:cubicBezTo>
                <a:cubicBezTo>
                  <a:pt x="1638458" y="2504307"/>
                  <a:pt x="1608584" y="2531245"/>
                  <a:pt x="1590261" y="2561784"/>
                </a:cubicBezTo>
                <a:cubicBezTo>
                  <a:pt x="1582067" y="2575441"/>
                  <a:pt x="1578311" y="2595071"/>
                  <a:pt x="1563757" y="2601540"/>
                </a:cubicBezTo>
                <a:cubicBezTo>
                  <a:pt x="1535213" y="2614226"/>
                  <a:pt x="1501913" y="2610375"/>
                  <a:pt x="1470991" y="2614793"/>
                </a:cubicBezTo>
                <a:cubicBezTo>
                  <a:pt x="1444487" y="2623628"/>
                  <a:pt x="1419294" y="2638689"/>
                  <a:pt x="1391478" y="2641297"/>
                </a:cubicBezTo>
                <a:cubicBezTo>
                  <a:pt x="1107415" y="2667928"/>
                  <a:pt x="1131200" y="2665084"/>
                  <a:pt x="940904" y="2641297"/>
                </a:cubicBezTo>
                <a:cubicBezTo>
                  <a:pt x="927652" y="2632462"/>
                  <a:pt x="912410" y="2626055"/>
                  <a:pt x="901148" y="2614793"/>
                </a:cubicBezTo>
                <a:cubicBezTo>
                  <a:pt x="889886" y="2603531"/>
                  <a:pt x="884594" y="2587473"/>
                  <a:pt x="874644" y="2575036"/>
                </a:cubicBezTo>
                <a:cubicBezTo>
                  <a:pt x="866839" y="2565280"/>
                  <a:pt x="856974" y="2557367"/>
                  <a:pt x="848139" y="2548532"/>
                </a:cubicBezTo>
                <a:lnTo>
                  <a:pt x="834887" y="2535280"/>
                </a:lnTo>
                <a:lnTo>
                  <a:pt x="503583" y="21642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1450" y="5290725"/>
            <a:ext cx="3862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Automatic obstacle removal with shovel after detection</a:t>
            </a:r>
          </a:p>
        </p:txBody>
      </p:sp>
    </p:spTree>
    <p:extLst>
      <p:ext uri="{BB962C8B-B14F-4D97-AF65-F5344CB8AC3E}">
        <p14:creationId xmlns:p14="http://schemas.microsoft.com/office/powerpoint/2010/main" val="408143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4053" y="132522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Start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1772120" y="3123158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Forward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9587327" y="431296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Clean Obstacle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5453481" y="2178051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Idle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0083159" y="4781164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Move Back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375654" y="2859449"/>
            <a:ext cx="1677675" cy="44840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276251" y="5529979"/>
            <a:ext cx="2713094" cy="5215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19591" y="5959015"/>
            <a:ext cx="191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Light at back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03909" y="1525654"/>
            <a:ext cx="1078169" cy="71174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120159" y="1457000"/>
            <a:ext cx="2076442" cy="74055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38419" y="1158682"/>
            <a:ext cx="230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Obstacle at front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69417" y="4188483"/>
            <a:ext cx="1570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No obstacle in sight</a:t>
            </a:r>
          </a:p>
        </p:txBody>
      </p:sp>
      <p:sp>
        <p:nvSpPr>
          <p:cNvPr id="32" name="Oval 31"/>
          <p:cNvSpPr/>
          <p:nvPr/>
        </p:nvSpPr>
        <p:spPr>
          <a:xfrm>
            <a:off x="5582078" y="5177639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Seek Light</a:t>
            </a:r>
            <a:endParaRPr lang="en-US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332187" y="1863808"/>
            <a:ext cx="2047058" cy="61680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45317" y="2389952"/>
            <a:ext cx="2037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Finish cleaning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176148" y="3875649"/>
            <a:ext cx="24563" cy="11859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02303" y="1250019"/>
            <a:ext cx="1260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Initialize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655494" y="6287877"/>
            <a:ext cx="4832673" cy="31699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7070501" y="3537783"/>
            <a:ext cx="3012658" cy="128559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347391" y="3875649"/>
            <a:ext cx="8099" cy="118594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570306" y="4282188"/>
            <a:ext cx="1119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light</a:t>
            </a:r>
          </a:p>
        </p:txBody>
      </p:sp>
      <p:sp>
        <p:nvSpPr>
          <p:cNvPr id="29" name="Oval 28"/>
          <p:cNvSpPr/>
          <p:nvPr/>
        </p:nvSpPr>
        <p:spPr>
          <a:xfrm>
            <a:off x="792769" y="1382763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Turn Left</a:t>
            </a:r>
            <a:endParaRPr lang="en-US" sz="2000" dirty="0"/>
          </a:p>
        </p:txBody>
      </p:sp>
      <p:sp>
        <p:nvSpPr>
          <p:cNvPr id="30" name="Oval 29"/>
          <p:cNvSpPr/>
          <p:nvPr/>
        </p:nvSpPr>
        <p:spPr>
          <a:xfrm>
            <a:off x="3106470" y="4178064"/>
            <a:ext cx="1530626" cy="15306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Turn Right</a:t>
            </a:r>
            <a:endParaRPr lang="en-US" sz="20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96881" y="5790732"/>
            <a:ext cx="2902166" cy="7772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242123" y="3188639"/>
            <a:ext cx="918614" cy="89617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21238" y="2215199"/>
            <a:ext cx="2540158" cy="33428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32406" y="2903196"/>
            <a:ext cx="370188" cy="366481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7084" y="2896356"/>
            <a:ext cx="895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Light on left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3525" y="4401825"/>
            <a:ext cx="12579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Light on both sides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32404" y="5296533"/>
            <a:ext cx="1442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Light on right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64646" y="4735602"/>
            <a:ext cx="1646539" cy="183241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02334" y="169840"/>
            <a:ext cx="232640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FSN Chart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4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3503" y="2571076"/>
            <a:ext cx="74427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Thank You!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9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3504285" y="3550048"/>
            <a:ext cx="1258956" cy="119270"/>
          </a:xfrm>
          <a:prstGeom prst="rect">
            <a:avLst/>
          </a:prstGeom>
          <a:solidFill>
            <a:srgbClr val="EA4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2189" y="4233737"/>
            <a:ext cx="1996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Red: Joints fixed on robot</a:t>
            </a:r>
          </a:p>
        </p:txBody>
      </p:sp>
      <p:cxnSp>
        <p:nvCxnSpPr>
          <p:cNvPr id="43" name="Straight Arrow Connector 42"/>
          <p:cNvCxnSpPr>
            <a:stCxn id="39" idx="3"/>
          </p:cNvCxnSpPr>
          <p:nvPr/>
        </p:nvCxnSpPr>
        <p:spPr>
          <a:xfrm>
            <a:off x="2229111" y="4649236"/>
            <a:ext cx="836356" cy="229711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663947" y="1827166"/>
            <a:ext cx="2687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Mechanical arm (shovel) used for moving objects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9371797" y="3054974"/>
            <a:ext cx="288999" cy="174080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080702" y="5485695"/>
            <a:ext cx="2658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Multiple legs enable moving on complicated terrain</a:t>
            </a:r>
          </a:p>
        </p:txBody>
      </p:sp>
      <p:cxnSp>
        <p:nvCxnSpPr>
          <p:cNvPr id="55" name="Straight Arrow Connector 54"/>
          <p:cNvCxnSpPr>
            <a:stCxn id="54" idx="1"/>
          </p:cNvCxnSpPr>
          <p:nvPr/>
        </p:nvCxnSpPr>
        <p:spPr>
          <a:xfrm flipH="1" flipV="1">
            <a:off x="7300797" y="5760557"/>
            <a:ext cx="779905" cy="325303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36930" y="1082053"/>
            <a:ext cx="2849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Yellow: Sensors used for seeking light and spotting obstacles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77595" y="5308879"/>
            <a:ext cx="2344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Black: Motor</a:t>
            </a:r>
          </a:p>
          <a:p>
            <a:r>
              <a:rPr lang="en-US" sz="2400" dirty="0" smtClean="0"/>
              <a:t>Orange: Battery</a:t>
            </a:r>
          </a:p>
        </p:txBody>
      </p:sp>
      <p:cxnSp>
        <p:nvCxnSpPr>
          <p:cNvPr id="69" name="Straight Arrow Connector 68"/>
          <p:cNvCxnSpPr>
            <a:stCxn id="68" idx="0"/>
          </p:cNvCxnSpPr>
          <p:nvPr/>
        </p:nvCxnSpPr>
        <p:spPr>
          <a:xfrm flipV="1">
            <a:off x="4749646" y="4732835"/>
            <a:ext cx="505276" cy="576044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32190" y="2803407"/>
            <a:ext cx="195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Pink: Arduino controller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2781740" y="2050469"/>
            <a:ext cx="496467" cy="548779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5738626" y="3425210"/>
            <a:ext cx="1162870" cy="270612"/>
          </a:xfrm>
          <a:prstGeom prst="rect">
            <a:avLst/>
          </a:prstGeom>
          <a:solidFill>
            <a:srgbClr val="EA69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2189" y="263676"/>
            <a:ext cx="310854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Robot Design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3343041" y="2865121"/>
            <a:ext cx="741713" cy="485729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entagon 56"/>
          <p:cNvSpPr/>
          <p:nvPr/>
        </p:nvSpPr>
        <p:spPr>
          <a:xfrm rot="10800000">
            <a:off x="7225971" y="2908433"/>
            <a:ext cx="741713" cy="485729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335456" y="3371306"/>
            <a:ext cx="1123522" cy="36909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20210" y="558428"/>
            <a:ext cx="3013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Platform-like structure allows robot to easily carry supplies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852309" y="2050469"/>
            <a:ext cx="249778" cy="814477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278207" y="3219727"/>
            <a:ext cx="7719753" cy="2842636"/>
            <a:chOff x="2436257" y="3477184"/>
            <a:chExt cx="7719753" cy="2842636"/>
          </a:xfrm>
        </p:grpSpPr>
        <p:sp>
          <p:nvSpPr>
            <p:cNvPr id="30" name="Rectangle 29"/>
            <p:cNvSpPr/>
            <p:nvPr/>
          </p:nvSpPr>
          <p:spPr>
            <a:xfrm rot="7116392">
              <a:off x="7051292" y="4007160"/>
              <a:ext cx="242630" cy="12004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436257" y="3477184"/>
              <a:ext cx="5079158" cy="2842636"/>
              <a:chOff x="1155279" y="1363106"/>
              <a:chExt cx="5854688" cy="327667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431725" y="1477926"/>
                <a:ext cx="4723862" cy="1383785"/>
                <a:chOff x="602385" y="744279"/>
                <a:chExt cx="3104274" cy="1189959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602385" y="1154014"/>
                  <a:ext cx="3104274" cy="7802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655135" y="744279"/>
                  <a:ext cx="510110" cy="52985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3365161" y="2202412"/>
                <a:ext cx="531046" cy="57246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176465" y="1363106"/>
                <a:ext cx="5833502" cy="3276673"/>
                <a:chOff x="1176465" y="1363106"/>
                <a:chExt cx="5833502" cy="3276673"/>
              </a:xfrm>
            </p:grpSpPr>
            <p:sp>
              <p:nvSpPr>
                <p:cNvPr id="11" name="Rectangle 10"/>
                <p:cNvSpPr/>
                <p:nvPr/>
              </p:nvSpPr>
              <p:spPr>
                <a:xfrm rot="6702654">
                  <a:off x="2753399" y="963611"/>
                  <a:ext cx="367702" cy="27465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3273601" y="1363106"/>
                  <a:ext cx="3736366" cy="3276673"/>
                  <a:chOff x="3273601" y="1363106"/>
                  <a:chExt cx="3736366" cy="3276673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 rot="4295166">
                    <a:off x="5114027" y="804994"/>
                    <a:ext cx="422197" cy="281560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3273601" y="1373254"/>
                    <a:ext cx="1372610" cy="3266525"/>
                    <a:chOff x="3273601" y="1373254"/>
                    <a:chExt cx="1372610" cy="3266525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3273601" y="1373254"/>
                      <a:ext cx="1372610" cy="3266525"/>
                      <a:chOff x="7576233" y="1819181"/>
                      <a:chExt cx="1372610" cy="3266525"/>
                    </a:xfrm>
                  </p:grpSpPr>
                  <p:sp>
                    <p:nvSpPr>
                      <p:cNvPr id="21" name="Frame 20"/>
                      <p:cNvSpPr/>
                      <p:nvPr/>
                    </p:nvSpPr>
                    <p:spPr>
                      <a:xfrm rot="19568654">
                        <a:off x="7576233" y="1819181"/>
                        <a:ext cx="474986" cy="1527271"/>
                      </a:xfrm>
                      <a:prstGeom prst="fram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22" name="Rectangle 21"/>
                      <p:cNvSpPr/>
                      <p:nvPr/>
                    </p:nvSpPr>
                    <p:spPr>
                      <a:xfrm rot="19755999">
                        <a:off x="8520160" y="2892911"/>
                        <a:ext cx="428683" cy="219279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20" name="Oval 19"/>
                    <p:cNvSpPr/>
                    <p:nvPr/>
                  </p:nvSpPr>
                  <p:spPr>
                    <a:xfrm>
                      <a:off x="3631855" y="2373149"/>
                      <a:ext cx="552893" cy="552893"/>
                    </a:xfrm>
                    <a:prstGeom prst="ellipse">
                      <a:avLst/>
                    </a:prstGeom>
                    <a:solidFill>
                      <a:srgbClr val="7030A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7" name="Rectangle 16"/>
                  <p:cNvSpPr/>
                  <p:nvPr/>
                </p:nvSpPr>
                <p:spPr>
                  <a:xfrm rot="1816956">
                    <a:off x="5974284" y="1363106"/>
                    <a:ext cx="361817" cy="291838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6457074" y="1430454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>
                <a:xfrm rot="1478754">
                  <a:off x="1176465" y="1600067"/>
                  <a:ext cx="366548" cy="29263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614075" y="1681995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Oval 7"/>
              <p:cNvSpPr/>
              <p:nvPr/>
            </p:nvSpPr>
            <p:spPr>
              <a:xfrm>
                <a:off x="1155279" y="2585264"/>
                <a:ext cx="552893" cy="552893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92073" y="2626907"/>
                <a:ext cx="552893" cy="552893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948699" y="1401507"/>
                <a:ext cx="552893" cy="552893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17781156">
              <a:off x="8466084" y="4356874"/>
              <a:ext cx="645013" cy="2734839"/>
              <a:chOff x="6354326" y="3641015"/>
              <a:chExt cx="645013" cy="2734839"/>
            </a:xfrm>
          </p:grpSpPr>
          <p:sp>
            <p:nvSpPr>
              <p:cNvPr id="31" name="Rectangle 30"/>
              <p:cNvSpPr/>
              <p:nvPr/>
            </p:nvSpPr>
            <p:spPr>
              <a:xfrm rot="20293066">
                <a:off x="6354326" y="3641015"/>
                <a:ext cx="645013" cy="24620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20293066">
                <a:off x="6781287" y="3670247"/>
                <a:ext cx="140694" cy="270560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825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07450" y="574788"/>
            <a:ext cx="8427957" cy="4654628"/>
            <a:chOff x="1155279" y="1363106"/>
            <a:chExt cx="5854688" cy="3233451"/>
          </a:xfrm>
        </p:grpSpPr>
        <p:grpSp>
          <p:nvGrpSpPr>
            <p:cNvPr id="5" name="Group 4"/>
            <p:cNvGrpSpPr/>
            <p:nvPr/>
          </p:nvGrpSpPr>
          <p:grpSpPr>
            <a:xfrm>
              <a:off x="1431725" y="1477926"/>
              <a:ext cx="4723862" cy="1383785"/>
              <a:chOff x="602385" y="744279"/>
              <a:chExt cx="3104274" cy="1189959"/>
            </a:xfrm>
            <a:solidFill>
              <a:schemeClr val="bg2">
                <a:lumMod val="75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602385" y="1154014"/>
                <a:ext cx="3104274" cy="7802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655135" y="744279"/>
                <a:ext cx="510110" cy="5298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365161" y="2202412"/>
              <a:ext cx="531046" cy="5724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176465" y="1363106"/>
              <a:ext cx="5833502" cy="3233451"/>
              <a:chOff x="1176465" y="1363106"/>
              <a:chExt cx="5833502" cy="3233451"/>
            </a:xfrm>
          </p:grpSpPr>
          <p:sp>
            <p:nvSpPr>
              <p:cNvPr id="11" name="Rectangle 10"/>
              <p:cNvSpPr/>
              <p:nvPr/>
            </p:nvSpPr>
            <p:spPr>
              <a:xfrm rot="6702654">
                <a:off x="2753399" y="963611"/>
                <a:ext cx="367702" cy="27465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273601" y="1363106"/>
                <a:ext cx="3736366" cy="3233451"/>
                <a:chOff x="3273601" y="1363106"/>
                <a:chExt cx="3736366" cy="3233451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4295166">
                  <a:off x="5114027" y="804994"/>
                  <a:ext cx="422197" cy="281560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3273601" y="1373254"/>
                  <a:ext cx="1371336" cy="3223303"/>
                  <a:chOff x="3273601" y="1373254"/>
                  <a:chExt cx="1371336" cy="3223303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273601" y="1373254"/>
                    <a:ext cx="1371336" cy="3223303"/>
                    <a:chOff x="7576233" y="1819181"/>
                    <a:chExt cx="1371336" cy="3223303"/>
                  </a:xfrm>
                </p:grpSpPr>
                <p:sp>
                  <p:nvSpPr>
                    <p:cNvPr id="21" name="Frame 20"/>
                    <p:cNvSpPr/>
                    <p:nvPr/>
                  </p:nvSpPr>
                  <p:spPr>
                    <a:xfrm rot="19568654">
                      <a:off x="7576233" y="1819181"/>
                      <a:ext cx="474986" cy="1527271"/>
                    </a:xfrm>
                    <a:prstGeom prst="fram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 rot="19755999">
                      <a:off x="8518886" y="2849689"/>
                      <a:ext cx="428683" cy="219279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0" name="Oval 19"/>
                  <p:cNvSpPr/>
                  <p:nvPr/>
                </p:nvSpPr>
                <p:spPr>
                  <a:xfrm>
                    <a:off x="3631855" y="2373149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 rot="1816956">
                  <a:off x="5974284" y="1363106"/>
                  <a:ext cx="361817" cy="291838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457074" y="1430454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 rot="1478754">
                <a:off x="1176465" y="1600067"/>
                <a:ext cx="366548" cy="2926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14075" y="1681995"/>
                <a:ext cx="552893" cy="55289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1155279" y="2585264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92073" y="26269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48699" y="14015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Curved Left Arrow 32"/>
          <p:cNvSpPr/>
          <p:nvPr/>
        </p:nvSpPr>
        <p:spPr>
          <a:xfrm rot="6207116">
            <a:off x="6091696" y="2540615"/>
            <a:ext cx="578378" cy="12822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30294" y="4729738"/>
            <a:ext cx="42846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Piston-like structure allows full movements (forward, back, turning) with 6 legs, controlled by only 2 motors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006126" y="3806791"/>
            <a:ext cx="264177" cy="879454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8377" y="322290"/>
            <a:ext cx="24368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Mechanics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4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426" y="937843"/>
            <a:ext cx="4413514" cy="2437514"/>
            <a:chOff x="1155279" y="1363106"/>
            <a:chExt cx="5854688" cy="3233451"/>
          </a:xfrm>
        </p:grpSpPr>
        <p:grpSp>
          <p:nvGrpSpPr>
            <p:cNvPr id="5" name="Group 4"/>
            <p:cNvGrpSpPr/>
            <p:nvPr/>
          </p:nvGrpSpPr>
          <p:grpSpPr>
            <a:xfrm>
              <a:off x="1431725" y="1477926"/>
              <a:ext cx="4723862" cy="1383785"/>
              <a:chOff x="602385" y="744279"/>
              <a:chExt cx="3104274" cy="1189959"/>
            </a:xfrm>
            <a:solidFill>
              <a:schemeClr val="bg2">
                <a:lumMod val="75000"/>
              </a:schemeClr>
            </a:solidFill>
          </p:grpSpPr>
          <p:sp>
            <p:nvSpPr>
              <p:cNvPr id="23" name="Rectangle 22"/>
              <p:cNvSpPr/>
              <p:nvPr/>
            </p:nvSpPr>
            <p:spPr>
              <a:xfrm>
                <a:off x="602385" y="1154014"/>
                <a:ext cx="3104274" cy="7802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655135" y="744279"/>
                <a:ext cx="510110" cy="5298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365161" y="2202412"/>
              <a:ext cx="531046" cy="5724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176465" y="1363106"/>
              <a:ext cx="5833502" cy="3233451"/>
              <a:chOff x="1176465" y="1363106"/>
              <a:chExt cx="5833502" cy="3233451"/>
            </a:xfrm>
          </p:grpSpPr>
          <p:sp>
            <p:nvSpPr>
              <p:cNvPr id="11" name="Rectangle 10"/>
              <p:cNvSpPr/>
              <p:nvPr/>
            </p:nvSpPr>
            <p:spPr>
              <a:xfrm rot="6702654">
                <a:off x="2753399" y="963611"/>
                <a:ext cx="367702" cy="27465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273601" y="1363106"/>
                <a:ext cx="3736366" cy="3233451"/>
                <a:chOff x="3273601" y="1363106"/>
                <a:chExt cx="3736366" cy="3233451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4295166">
                  <a:off x="5114027" y="804994"/>
                  <a:ext cx="422197" cy="281560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3273601" y="1373254"/>
                  <a:ext cx="1371336" cy="3223303"/>
                  <a:chOff x="3273601" y="1373254"/>
                  <a:chExt cx="1371336" cy="3223303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273601" y="1373254"/>
                    <a:ext cx="1371336" cy="3223303"/>
                    <a:chOff x="7576233" y="1819181"/>
                    <a:chExt cx="1371336" cy="3223303"/>
                  </a:xfrm>
                </p:grpSpPr>
                <p:sp>
                  <p:nvSpPr>
                    <p:cNvPr id="21" name="Frame 20"/>
                    <p:cNvSpPr/>
                    <p:nvPr/>
                  </p:nvSpPr>
                  <p:spPr>
                    <a:xfrm rot="19568654">
                      <a:off x="7576233" y="1819181"/>
                      <a:ext cx="474986" cy="1527271"/>
                    </a:xfrm>
                    <a:prstGeom prst="fram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2" name="Rectangle 21"/>
                    <p:cNvSpPr/>
                    <p:nvPr/>
                  </p:nvSpPr>
                  <p:spPr>
                    <a:xfrm rot="19755999">
                      <a:off x="8518886" y="2849689"/>
                      <a:ext cx="428683" cy="2192795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0" name="Oval 19"/>
                  <p:cNvSpPr/>
                  <p:nvPr/>
                </p:nvSpPr>
                <p:spPr>
                  <a:xfrm>
                    <a:off x="3631855" y="2373149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 rot="1816956">
                  <a:off x="5974284" y="1363106"/>
                  <a:ext cx="361817" cy="291838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457074" y="1430454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 rot="1478754">
                <a:off x="1176465" y="1600067"/>
                <a:ext cx="366548" cy="29263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14075" y="1681995"/>
                <a:ext cx="552893" cy="55289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1155279" y="2585264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92073" y="26269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48699" y="14015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91241" y="791386"/>
            <a:ext cx="4123453" cy="2592072"/>
            <a:chOff x="875054" y="1291539"/>
            <a:chExt cx="5469912" cy="3438478"/>
          </a:xfrm>
        </p:grpSpPr>
        <p:grpSp>
          <p:nvGrpSpPr>
            <p:cNvPr id="26" name="Group 25"/>
            <p:cNvGrpSpPr/>
            <p:nvPr/>
          </p:nvGrpSpPr>
          <p:grpSpPr>
            <a:xfrm>
              <a:off x="1431725" y="1477926"/>
              <a:ext cx="4723862" cy="1383785"/>
              <a:chOff x="602385" y="744279"/>
              <a:chExt cx="3104274" cy="1189959"/>
            </a:xfrm>
            <a:solidFill>
              <a:schemeClr val="bg2">
                <a:lumMod val="75000"/>
              </a:schemeClr>
            </a:solidFill>
          </p:grpSpPr>
          <p:sp>
            <p:nvSpPr>
              <p:cNvPr id="44" name="Rectangle 43"/>
              <p:cNvSpPr/>
              <p:nvPr/>
            </p:nvSpPr>
            <p:spPr>
              <a:xfrm>
                <a:off x="602385" y="1154014"/>
                <a:ext cx="3104274" cy="7802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655135" y="744279"/>
                <a:ext cx="510110" cy="5298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3365161" y="2202412"/>
              <a:ext cx="531046" cy="5724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75054" y="1291539"/>
              <a:ext cx="5419819" cy="3438478"/>
              <a:chOff x="875054" y="1291539"/>
              <a:chExt cx="5419819" cy="3438478"/>
            </a:xfrm>
          </p:grpSpPr>
          <p:sp>
            <p:nvSpPr>
              <p:cNvPr id="32" name="Rectangle 31"/>
              <p:cNvSpPr/>
              <p:nvPr/>
            </p:nvSpPr>
            <p:spPr>
              <a:xfrm rot="7388561">
                <a:off x="2206550" y="771316"/>
                <a:ext cx="351902" cy="3014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085607" y="1422074"/>
                <a:ext cx="3209266" cy="3307943"/>
                <a:chOff x="3085607" y="1422074"/>
                <a:chExt cx="3209266" cy="3307943"/>
              </a:xfrm>
            </p:grpSpPr>
            <p:sp>
              <p:nvSpPr>
                <p:cNvPr id="36" name="Rectangle 35"/>
                <p:cNvSpPr/>
                <p:nvPr/>
              </p:nvSpPr>
              <p:spPr>
                <a:xfrm rot="4044316">
                  <a:off x="4379498" y="992384"/>
                  <a:ext cx="422198" cy="281560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3085607" y="1422074"/>
                  <a:ext cx="708871" cy="3307943"/>
                  <a:chOff x="3085607" y="1422074"/>
                  <a:chExt cx="708871" cy="3307943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3085607" y="1422074"/>
                    <a:ext cx="708871" cy="3307943"/>
                    <a:chOff x="7388239" y="1868001"/>
                    <a:chExt cx="708871" cy="3307943"/>
                  </a:xfrm>
                </p:grpSpPr>
                <p:sp>
                  <p:nvSpPr>
                    <p:cNvPr id="42" name="Frame 41"/>
                    <p:cNvSpPr/>
                    <p:nvPr/>
                  </p:nvSpPr>
                  <p:spPr>
                    <a:xfrm rot="21107208">
                      <a:off x="7388239" y="1868001"/>
                      <a:ext cx="513028" cy="1527270"/>
                    </a:xfrm>
                    <a:prstGeom prst="fram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3" name="Rectangle 42"/>
                    <p:cNvSpPr/>
                    <p:nvPr/>
                  </p:nvSpPr>
                  <p:spPr>
                    <a:xfrm rot="21040583">
                      <a:off x="7668428" y="3165548"/>
                      <a:ext cx="428682" cy="20103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1" name="Oval 40"/>
                  <p:cNvSpPr/>
                  <p:nvPr/>
                </p:nvSpPr>
                <p:spPr>
                  <a:xfrm>
                    <a:off x="3175782" y="2573802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" name="Rectangle 37"/>
                <p:cNvSpPr/>
                <p:nvPr/>
              </p:nvSpPr>
              <p:spPr>
                <a:xfrm rot="20971986">
                  <a:off x="5933056" y="1581621"/>
                  <a:ext cx="361817" cy="277628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57272" y="1567986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 rot="21363336">
                <a:off x="1194633" y="1410201"/>
                <a:ext cx="366548" cy="33040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941272" y="1291539"/>
                <a:ext cx="552893" cy="55289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1155279" y="2585264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92073" y="26269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48699" y="14015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94256" y="4120358"/>
            <a:ext cx="4312632" cy="2540008"/>
            <a:chOff x="624102" y="1081146"/>
            <a:chExt cx="5720864" cy="3369414"/>
          </a:xfrm>
        </p:grpSpPr>
        <p:grpSp>
          <p:nvGrpSpPr>
            <p:cNvPr id="47" name="Group 46"/>
            <p:cNvGrpSpPr/>
            <p:nvPr/>
          </p:nvGrpSpPr>
          <p:grpSpPr>
            <a:xfrm>
              <a:off x="1431725" y="1477926"/>
              <a:ext cx="4723862" cy="1383785"/>
              <a:chOff x="602385" y="744279"/>
              <a:chExt cx="3104274" cy="1189959"/>
            </a:xfrm>
            <a:solidFill>
              <a:schemeClr val="bg2">
                <a:lumMod val="75000"/>
              </a:schemeClr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602385" y="1154014"/>
                <a:ext cx="3104274" cy="7802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655135" y="744279"/>
                <a:ext cx="510110" cy="5298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3365161" y="2202412"/>
              <a:ext cx="531046" cy="5724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624102" y="1081146"/>
              <a:ext cx="5670771" cy="3369414"/>
              <a:chOff x="624102" y="1081146"/>
              <a:chExt cx="5670771" cy="3369414"/>
            </a:xfrm>
          </p:grpSpPr>
          <p:sp>
            <p:nvSpPr>
              <p:cNvPr id="53" name="Rectangle 52"/>
              <p:cNvSpPr/>
              <p:nvPr/>
            </p:nvSpPr>
            <p:spPr>
              <a:xfrm rot="7388561">
                <a:off x="1955598" y="538140"/>
                <a:ext cx="351902" cy="3014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2805343" y="1389730"/>
                <a:ext cx="3489530" cy="3060830"/>
                <a:chOff x="2805343" y="1389730"/>
                <a:chExt cx="3489530" cy="306083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 rot="4044316">
                  <a:off x="4061896" y="857842"/>
                  <a:ext cx="422198" cy="281560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2805343" y="1389730"/>
                  <a:ext cx="666382" cy="3060830"/>
                  <a:chOff x="2805343" y="1389730"/>
                  <a:chExt cx="666382" cy="3060830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2805343" y="1389730"/>
                    <a:ext cx="666382" cy="3060830"/>
                    <a:chOff x="7107975" y="1835657"/>
                    <a:chExt cx="666382" cy="3060830"/>
                  </a:xfrm>
                </p:grpSpPr>
                <p:sp>
                  <p:nvSpPr>
                    <p:cNvPr id="63" name="Frame 62"/>
                    <p:cNvSpPr/>
                    <p:nvPr/>
                  </p:nvSpPr>
                  <p:spPr>
                    <a:xfrm rot="577412">
                      <a:off x="7261329" y="1835657"/>
                      <a:ext cx="513028" cy="1527270"/>
                    </a:xfrm>
                    <a:prstGeom prst="fram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Rectangle 63"/>
                    <p:cNvSpPr/>
                    <p:nvPr/>
                  </p:nvSpPr>
                  <p:spPr>
                    <a:xfrm rot="381313">
                      <a:off x="7107975" y="2886091"/>
                      <a:ext cx="428682" cy="20103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2" name="Oval 61"/>
                  <p:cNvSpPr/>
                  <p:nvPr/>
                </p:nvSpPr>
                <p:spPr>
                  <a:xfrm>
                    <a:off x="2875984" y="2403471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Rectangle 58"/>
                <p:cNvSpPr/>
                <p:nvPr/>
              </p:nvSpPr>
              <p:spPr>
                <a:xfrm rot="20112485">
                  <a:off x="5933056" y="1581621"/>
                  <a:ext cx="361817" cy="277628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276737" y="1449702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 rot="20455867">
                <a:off x="1325027" y="1122848"/>
                <a:ext cx="366548" cy="33040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67323" y="1081146"/>
                <a:ext cx="552893" cy="55289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1155279" y="2585264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792073" y="26269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948699" y="14015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54439" y="3929912"/>
            <a:ext cx="4330761" cy="2752964"/>
            <a:chOff x="600053" y="870062"/>
            <a:chExt cx="5744913" cy="3651908"/>
          </a:xfrm>
        </p:grpSpPr>
        <p:grpSp>
          <p:nvGrpSpPr>
            <p:cNvPr id="68" name="Group 67"/>
            <p:cNvGrpSpPr/>
            <p:nvPr/>
          </p:nvGrpSpPr>
          <p:grpSpPr>
            <a:xfrm>
              <a:off x="1431725" y="1477926"/>
              <a:ext cx="4723862" cy="1383785"/>
              <a:chOff x="602385" y="744279"/>
              <a:chExt cx="3104274" cy="1189959"/>
            </a:xfrm>
            <a:solidFill>
              <a:schemeClr val="bg2">
                <a:lumMod val="75000"/>
              </a:schemeClr>
            </a:solidFill>
          </p:grpSpPr>
          <p:sp>
            <p:nvSpPr>
              <p:cNvPr id="86" name="Rectangle 85"/>
              <p:cNvSpPr/>
              <p:nvPr/>
            </p:nvSpPr>
            <p:spPr>
              <a:xfrm>
                <a:off x="602385" y="1154014"/>
                <a:ext cx="3104274" cy="7802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655135" y="744279"/>
                <a:ext cx="510110" cy="5298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3365161" y="2202412"/>
              <a:ext cx="531046" cy="5724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600053" y="870062"/>
              <a:ext cx="5694820" cy="3651908"/>
              <a:chOff x="600053" y="870062"/>
              <a:chExt cx="5694820" cy="3651908"/>
            </a:xfrm>
          </p:grpSpPr>
          <p:sp>
            <p:nvSpPr>
              <p:cNvPr id="74" name="Rectangle 73"/>
              <p:cNvSpPr/>
              <p:nvPr/>
            </p:nvSpPr>
            <p:spPr>
              <a:xfrm rot="6786872">
                <a:off x="1931549" y="290757"/>
                <a:ext cx="351902" cy="30148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2916652" y="870062"/>
                <a:ext cx="3378221" cy="3487848"/>
                <a:chOff x="2916652" y="870062"/>
                <a:chExt cx="3378221" cy="3487848"/>
              </a:xfrm>
            </p:grpSpPr>
            <p:sp>
              <p:nvSpPr>
                <p:cNvPr id="78" name="Rectangle 77"/>
                <p:cNvSpPr/>
                <p:nvPr/>
              </p:nvSpPr>
              <p:spPr>
                <a:xfrm rot="4598915">
                  <a:off x="4379985" y="360003"/>
                  <a:ext cx="362342" cy="30537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" name="Group 78"/>
                <p:cNvGrpSpPr/>
                <p:nvPr/>
              </p:nvGrpSpPr>
              <p:grpSpPr>
                <a:xfrm>
                  <a:off x="2916652" y="870062"/>
                  <a:ext cx="601284" cy="3380318"/>
                  <a:chOff x="2916652" y="870062"/>
                  <a:chExt cx="601284" cy="3380318"/>
                </a:xfrm>
              </p:grpSpPr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2933996" y="870062"/>
                    <a:ext cx="583940" cy="3380318"/>
                    <a:chOff x="7236628" y="1315989"/>
                    <a:chExt cx="583940" cy="3380318"/>
                  </a:xfrm>
                </p:grpSpPr>
                <p:sp>
                  <p:nvSpPr>
                    <p:cNvPr id="84" name="Frame 83"/>
                    <p:cNvSpPr/>
                    <p:nvPr/>
                  </p:nvSpPr>
                  <p:spPr>
                    <a:xfrm rot="243728">
                      <a:off x="7307540" y="1315989"/>
                      <a:ext cx="513028" cy="1527270"/>
                    </a:xfrm>
                    <a:prstGeom prst="fram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7236628" y="2685911"/>
                      <a:ext cx="428682" cy="201039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3" name="Oval 82"/>
                  <p:cNvSpPr/>
                  <p:nvPr/>
                </p:nvSpPr>
                <p:spPr>
                  <a:xfrm>
                    <a:off x="2916652" y="1954400"/>
                    <a:ext cx="552893" cy="552893"/>
                  </a:xfrm>
                  <a:prstGeom prst="ellipse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0" name="Rectangle 79"/>
                <p:cNvSpPr/>
                <p:nvPr/>
              </p:nvSpPr>
              <p:spPr>
                <a:xfrm rot="21118501">
                  <a:off x="5933056" y="1581621"/>
                  <a:ext cx="361817" cy="277628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636345" y="1246146"/>
                  <a:ext cx="552893" cy="552893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 rot="20455867">
                <a:off x="1243655" y="1324950"/>
                <a:ext cx="395957" cy="31970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67323" y="1081146"/>
                <a:ext cx="552893" cy="55289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1155279" y="2585264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792073" y="26269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948699" y="1401507"/>
              <a:ext cx="552893" cy="5528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44445" y="3131455"/>
            <a:ext cx="29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334666" y="3131455"/>
            <a:ext cx="29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78464" y="6126274"/>
            <a:ext cx="29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524907" y="6204267"/>
            <a:ext cx="29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388377" y="322290"/>
            <a:ext cx="24368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Mechanics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5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51007" y="1209941"/>
            <a:ext cx="10040993" cy="5648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01388" y="1209940"/>
            <a:ext cx="2283587" cy="124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Motors for legs:</a:t>
            </a:r>
          </a:p>
          <a:p>
            <a:pPr algn="ctr"/>
            <a:r>
              <a:rPr lang="en-US" sz="2400" dirty="0" smtClean="0"/>
              <a:t>Left: pin 9</a:t>
            </a:r>
          </a:p>
          <a:p>
            <a:pPr algn="ctr"/>
            <a:r>
              <a:rPr lang="en-US" sz="2400" dirty="0" smtClean="0"/>
              <a:t>Right: pin 10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875284" y="4962632"/>
            <a:ext cx="2279373" cy="139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Sensors:</a:t>
            </a:r>
          </a:p>
          <a:p>
            <a:pPr algn="ctr"/>
            <a:r>
              <a:rPr lang="en-US" sz="2400" dirty="0" smtClean="0"/>
              <a:t>Front: pin 2, 3, 5 (light and infrared)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853" y="176516"/>
            <a:ext cx="250959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Electronics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75284" y="1747068"/>
            <a:ext cx="2283587" cy="124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Motor for arm (shovel): pin 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51007" y="1665336"/>
            <a:ext cx="1718626" cy="176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Sensor:</a:t>
            </a:r>
          </a:p>
          <a:p>
            <a:pPr algn="ctr"/>
            <a:r>
              <a:rPr lang="en-US" sz="2400" dirty="0" smtClean="0"/>
              <a:t>Back: pin 12</a:t>
            </a:r>
          </a:p>
          <a:p>
            <a:pPr algn="ctr"/>
            <a:r>
              <a:rPr lang="en-US" sz="2400" dirty="0" smtClean="0"/>
              <a:t>(light)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20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010083" y="2113359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un 31"/>
          <p:cNvSpPr/>
          <p:nvPr/>
        </p:nvSpPr>
        <p:spPr>
          <a:xfrm>
            <a:off x="8171301" y="2066797"/>
            <a:ext cx="1391479" cy="1391479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5596948" y="2473918"/>
            <a:ext cx="1789043" cy="709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71924" y="4848308"/>
            <a:ext cx="3499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Robot can follow the guide of light signal to move forward</a:t>
            </a:r>
          </a:p>
        </p:txBody>
      </p:sp>
    </p:spTree>
    <p:extLst>
      <p:ext uri="{BB962C8B-B14F-4D97-AF65-F5344CB8AC3E}">
        <p14:creationId xmlns:p14="http://schemas.microsoft.com/office/powerpoint/2010/main" val="53997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20125343">
            <a:off x="6164060" y="2831809"/>
            <a:ext cx="2801555" cy="1430440"/>
            <a:chOff x="1224309" y="2793975"/>
            <a:chExt cx="2801555" cy="1430440"/>
          </a:xfrm>
        </p:grpSpPr>
        <p:sp>
          <p:nvSpPr>
            <p:cNvPr id="14" name="Rectangle 13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un 17"/>
          <p:cNvSpPr/>
          <p:nvPr/>
        </p:nvSpPr>
        <p:spPr>
          <a:xfrm>
            <a:off x="3975654" y="952183"/>
            <a:ext cx="1391479" cy="1391479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87593" y="2934418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un 31"/>
          <p:cNvSpPr/>
          <p:nvPr/>
        </p:nvSpPr>
        <p:spPr>
          <a:xfrm>
            <a:off x="9959011" y="982987"/>
            <a:ext cx="1391479" cy="1391479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 Arrow 34"/>
          <p:cNvSpPr/>
          <p:nvPr/>
        </p:nvSpPr>
        <p:spPr>
          <a:xfrm rot="6159294" flipH="1">
            <a:off x="9431777" y="2719756"/>
            <a:ext cx="947528" cy="9724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5295" y="5341166"/>
            <a:ext cx="3499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Robot can follow the guide of light signal to turn accordingly</a:t>
            </a:r>
          </a:p>
        </p:txBody>
      </p:sp>
    </p:spTree>
    <p:extLst>
      <p:ext uri="{BB962C8B-B14F-4D97-AF65-F5344CB8AC3E}">
        <p14:creationId xmlns:p14="http://schemas.microsoft.com/office/powerpoint/2010/main" val="310135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1055701">
            <a:off x="6354542" y="1627610"/>
            <a:ext cx="2801555" cy="1430440"/>
            <a:chOff x="1224309" y="2793975"/>
            <a:chExt cx="2801555" cy="1430440"/>
          </a:xfrm>
        </p:grpSpPr>
        <p:sp>
          <p:nvSpPr>
            <p:cNvPr id="14" name="Rectangle 13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entagon 7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entagon 9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Pentagon 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un 17"/>
          <p:cNvSpPr/>
          <p:nvPr/>
        </p:nvSpPr>
        <p:spPr>
          <a:xfrm>
            <a:off x="2723507" y="3684311"/>
            <a:ext cx="1391479" cy="1391479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34584" y="1521225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un 31"/>
          <p:cNvSpPr/>
          <p:nvPr/>
        </p:nvSpPr>
        <p:spPr>
          <a:xfrm>
            <a:off x="9378677" y="3684311"/>
            <a:ext cx="1391479" cy="1391479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ent Arrow 1"/>
          <p:cNvSpPr/>
          <p:nvPr/>
        </p:nvSpPr>
        <p:spPr>
          <a:xfrm rot="5400000">
            <a:off x="9458702" y="2577396"/>
            <a:ext cx="947528" cy="97248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6446" y="5322823"/>
            <a:ext cx="3499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Robot can follow the guide of light signal to turn accordingly</a:t>
            </a:r>
          </a:p>
        </p:txBody>
      </p:sp>
    </p:spTree>
    <p:extLst>
      <p:ext uri="{BB962C8B-B14F-4D97-AF65-F5344CB8AC3E}">
        <p14:creationId xmlns:p14="http://schemas.microsoft.com/office/powerpoint/2010/main" val="94676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2967174"/>
            <a:ext cx="5459896" cy="4676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117135" y="2485792"/>
            <a:ext cx="2801555" cy="1430440"/>
            <a:chOff x="1224309" y="2793975"/>
            <a:chExt cx="2801555" cy="1430440"/>
          </a:xfrm>
        </p:grpSpPr>
        <p:sp>
          <p:nvSpPr>
            <p:cNvPr id="20" name="Rectangle 19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entagon 25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entagon 27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Pentagon 28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739270" y="2967174"/>
            <a:ext cx="4452730" cy="4676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8564857" y="2474269"/>
            <a:ext cx="2801555" cy="1430440"/>
            <a:chOff x="1224309" y="2793975"/>
            <a:chExt cx="2801555" cy="1430440"/>
          </a:xfrm>
        </p:grpSpPr>
        <p:sp>
          <p:nvSpPr>
            <p:cNvPr id="35" name="Rectangle 34"/>
            <p:cNvSpPr/>
            <p:nvPr/>
          </p:nvSpPr>
          <p:spPr>
            <a:xfrm>
              <a:off x="3321993" y="3277792"/>
              <a:ext cx="193676" cy="450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64565" y="3042737"/>
              <a:ext cx="1417173" cy="9329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2148770" y="1869514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2148770" y="3051192"/>
              <a:ext cx="248762" cy="2097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entagon 38"/>
            <p:cNvSpPr/>
            <p:nvPr/>
          </p:nvSpPr>
          <p:spPr>
            <a:xfrm>
              <a:off x="1383639" y="3390711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3386786" y="2672434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Pentagon 40"/>
            <p:cNvSpPr/>
            <p:nvPr/>
          </p:nvSpPr>
          <p:spPr>
            <a:xfrm rot="10800000">
              <a:off x="2790014" y="3098240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3403678" y="3221202"/>
              <a:ext cx="131924" cy="11124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entagon 42"/>
            <p:cNvSpPr/>
            <p:nvPr/>
          </p:nvSpPr>
          <p:spPr>
            <a:xfrm rot="10800000">
              <a:off x="2841314" y="3390710"/>
              <a:ext cx="361851" cy="236967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4" name="Pentagon 43"/>
            <p:cNvSpPr/>
            <p:nvPr/>
          </p:nvSpPr>
          <p:spPr>
            <a:xfrm rot="10800000">
              <a:off x="2771873" y="3683182"/>
              <a:ext cx="361851" cy="236967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50707" y="3287423"/>
              <a:ext cx="410970" cy="424041"/>
            </a:xfrm>
            <a:prstGeom prst="rect">
              <a:avLst/>
            </a:prstGeom>
            <a:solidFill>
              <a:srgbClr val="EA4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48010" y="3294620"/>
              <a:ext cx="281174" cy="418179"/>
            </a:xfrm>
            <a:prstGeom prst="rect">
              <a:avLst/>
            </a:prstGeom>
            <a:solidFill>
              <a:srgbClr val="EA694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5988233" y="2429754"/>
            <a:ext cx="463826" cy="609600"/>
          </a:xfrm>
          <a:custGeom>
            <a:avLst/>
            <a:gdLst>
              <a:gd name="connsiteX0" fmla="*/ 53008 w 463826"/>
              <a:gd name="connsiteY0" fmla="*/ 450574 h 609600"/>
              <a:gd name="connsiteX1" fmla="*/ 0 w 463826"/>
              <a:gd name="connsiteY1" fmla="*/ 159026 h 609600"/>
              <a:gd name="connsiteX2" fmla="*/ 450574 w 463826"/>
              <a:gd name="connsiteY2" fmla="*/ 0 h 609600"/>
              <a:gd name="connsiteX3" fmla="*/ 463826 w 463826"/>
              <a:gd name="connsiteY3" fmla="*/ 410817 h 609600"/>
              <a:gd name="connsiteX4" fmla="*/ 265043 w 463826"/>
              <a:gd name="connsiteY4" fmla="*/ 609600 h 609600"/>
              <a:gd name="connsiteX5" fmla="*/ 172278 w 463826"/>
              <a:gd name="connsiteY5" fmla="*/ 543339 h 609600"/>
              <a:gd name="connsiteX6" fmla="*/ 159026 w 463826"/>
              <a:gd name="connsiteY6" fmla="*/ 503582 h 609600"/>
              <a:gd name="connsiteX7" fmla="*/ 119269 w 463826"/>
              <a:gd name="connsiteY7" fmla="*/ 477078 h 609600"/>
              <a:gd name="connsiteX8" fmla="*/ 53008 w 463826"/>
              <a:gd name="connsiteY8" fmla="*/ 45057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826" h="609600">
                <a:moveTo>
                  <a:pt x="53008" y="450574"/>
                </a:moveTo>
                <a:lnTo>
                  <a:pt x="0" y="159026"/>
                </a:lnTo>
                <a:lnTo>
                  <a:pt x="450574" y="0"/>
                </a:lnTo>
                <a:lnTo>
                  <a:pt x="463826" y="410817"/>
                </a:lnTo>
                <a:lnTo>
                  <a:pt x="265043" y="609600"/>
                </a:lnTo>
                <a:cubicBezTo>
                  <a:pt x="234121" y="587513"/>
                  <a:pt x="199148" y="570209"/>
                  <a:pt x="172278" y="543339"/>
                </a:cubicBezTo>
                <a:cubicBezTo>
                  <a:pt x="162400" y="533461"/>
                  <a:pt x="167752" y="514490"/>
                  <a:pt x="159026" y="503582"/>
                </a:cubicBezTo>
                <a:cubicBezTo>
                  <a:pt x="149076" y="491145"/>
                  <a:pt x="132521" y="485913"/>
                  <a:pt x="119269" y="477078"/>
                </a:cubicBezTo>
                <a:lnTo>
                  <a:pt x="53008" y="45057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479217" y="3342279"/>
            <a:ext cx="509137" cy="627335"/>
          </a:xfrm>
          <a:custGeom>
            <a:avLst/>
            <a:gdLst>
              <a:gd name="connsiteX0" fmla="*/ 120197 w 509137"/>
              <a:gd name="connsiteY0" fmla="*/ 477078 h 627335"/>
              <a:gd name="connsiteX1" fmla="*/ 120197 w 509137"/>
              <a:gd name="connsiteY1" fmla="*/ 477078 h 627335"/>
              <a:gd name="connsiteX2" fmla="*/ 27432 w 509137"/>
              <a:gd name="connsiteY2" fmla="*/ 397565 h 627335"/>
              <a:gd name="connsiteX3" fmla="*/ 927 w 509137"/>
              <a:gd name="connsiteY3" fmla="*/ 344556 h 627335"/>
              <a:gd name="connsiteX4" fmla="*/ 14180 w 509137"/>
              <a:gd name="connsiteY4" fmla="*/ 238539 h 627335"/>
              <a:gd name="connsiteX5" fmla="*/ 93693 w 509137"/>
              <a:gd name="connsiteY5" fmla="*/ 172278 h 627335"/>
              <a:gd name="connsiteX6" fmla="*/ 133449 w 509137"/>
              <a:gd name="connsiteY6" fmla="*/ 132522 h 627335"/>
              <a:gd name="connsiteX7" fmla="*/ 226214 w 509137"/>
              <a:gd name="connsiteY7" fmla="*/ 0 h 627335"/>
              <a:gd name="connsiteX8" fmla="*/ 438249 w 509137"/>
              <a:gd name="connsiteY8" fmla="*/ 13252 h 627335"/>
              <a:gd name="connsiteX9" fmla="*/ 504510 w 509137"/>
              <a:gd name="connsiteY9" fmla="*/ 26504 h 627335"/>
              <a:gd name="connsiteX10" fmla="*/ 491258 w 509137"/>
              <a:gd name="connsiteY10" fmla="*/ 92765 h 627335"/>
              <a:gd name="connsiteX11" fmla="*/ 451501 w 509137"/>
              <a:gd name="connsiteY11" fmla="*/ 132522 h 627335"/>
              <a:gd name="connsiteX12" fmla="*/ 438249 w 509137"/>
              <a:gd name="connsiteY12" fmla="*/ 172278 h 627335"/>
              <a:gd name="connsiteX13" fmla="*/ 398493 w 509137"/>
              <a:gd name="connsiteY13" fmla="*/ 251791 h 627335"/>
              <a:gd name="connsiteX14" fmla="*/ 385241 w 509137"/>
              <a:gd name="connsiteY14" fmla="*/ 318052 h 627335"/>
              <a:gd name="connsiteX15" fmla="*/ 371988 w 509137"/>
              <a:gd name="connsiteY15" fmla="*/ 530087 h 627335"/>
              <a:gd name="connsiteX16" fmla="*/ 358736 w 509137"/>
              <a:gd name="connsiteY16" fmla="*/ 622852 h 627335"/>
              <a:gd name="connsiteX17" fmla="*/ 305727 w 509137"/>
              <a:gd name="connsiteY17" fmla="*/ 609600 h 627335"/>
              <a:gd name="connsiteX18" fmla="*/ 252719 w 509137"/>
              <a:gd name="connsiteY18" fmla="*/ 583096 h 627335"/>
              <a:gd name="connsiteX19" fmla="*/ 226214 w 509137"/>
              <a:gd name="connsiteY19" fmla="*/ 556591 h 627335"/>
              <a:gd name="connsiteX20" fmla="*/ 186458 w 509137"/>
              <a:gd name="connsiteY20" fmla="*/ 543339 h 627335"/>
              <a:gd name="connsiteX21" fmla="*/ 159954 w 509137"/>
              <a:gd name="connsiteY21" fmla="*/ 530087 h 627335"/>
              <a:gd name="connsiteX22" fmla="*/ 120197 w 509137"/>
              <a:gd name="connsiteY22" fmla="*/ 477078 h 62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09137" h="627335">
                <a:moveTo>
                  <a:pt x="120197" y="477078"/>
                </a:moveTo>
                <a:lnTo>
                  <a:pt x="120197" y="477078"/>
                </a:lnTo>
                <a:cubicBezTo>
                  <a:pt x="89275" y="450574"/>
                  <a:pt x="54676" y="427837"/>
                  <a:pt x="27432" y="397565"/>
                </a:cubicBezTo>
                <a:cubicBezTo>
                  <a:pt x="14216" y="382881"/>
                  <a:pt x="2568" y="364243"/>
                  <a:pt x="927" y="344556"/>
                </a:cubicBezTo>
                <a:cubicBezTo>
                  <a:pt x="-2031" y="309065"/>
                  <a:pt x="2009" y="272009"/>
                  <a:pt x="14180" y="238539"/>
                </a:cubicBezTo>
                <a:cubicBezTo>
                  <a:pt x="24280" y="210765"/>
                  <a:pt x="73118" y="189424"/>
                  <a:pt x="93693" y="172278"/>
                </a:cubicBezTo>
                <a:cubicBezTo>
                  <a:pt x="108090" y="160280"/>
                  <a:pt x="120197" y="145774"/>
                  <a:pt x="133449" y="132522"/>
                </a:cubicBezTo>
                <a:cubicBezTo>
                  <a:pt x="178966" y="-4026"/>
                  <a:pt x="132550" y="23416"/>
                  <a:pt x="226214" y="0"/>
                </a:cubicBezTo>
                <a:cubicBezTo>
                  <a:pt x="296892" y="4417"/>
                  <a:pt x="367752" y="6538"/>
                  <a:pt x="438249" y="13252"/>
                </a:cubicBezTo>
                <a:cubicBezTo>
                  <a:pt x="460672" y="15387"/>
                  <a:pt x="492016" y="7763"/>
                  <a:pt x="504510" y="26504"/>
                </a:cubicBezTo>
                <a:cubicBezTo>
                  <a:pt x="517004" y="45245"/>
                  <a:pt x="501331" y="72619"/>
                  <a:pt x="491258" y="92765"/>
                </a:cubicBezTo>
                <a:cubicBezTo>
                  <a:pt x="482876" y="109528"/>
                  <a:pt x="464753" y="119270"/>
                  <a:pt x="451501" y="132522"/>
                </a:cubicBezTo>
                <a:cubicBezTo>
                  <a:pt x="447084" y="145774"/>
                  <a:pt x="443922" y="159513"/>
                  <a:pt x="438249" y="172278"/>
                </a:cubicBezTo>
                <a:cubicBezTo>
                  <a:pt x="426214" y="199357"/>
                  <a:pt x="408620" y="223942"/>
                  <a:pt x="398493" y="251791"/>
                </a:cubicBezTo>
                <a:cubicBezTo>
                  <a:pt x="390796" y="272959"/>
                  <a:pt x="389658" y="295965"/>
                  <a:pt x="385241" y="318052"/>
                </a:cubicBezTo>
                <a:cubicBezTo>
                  <a:pt x="380823" y="388730"/>
                  <a:pt x="378123" y="459537"/>
                  <a:pt x="371988" y="530087"/>
                </a:cubicBezTo>
                <a:cubicBezTo>
                  <a:pt x="369282" y="561205"/>
                  <a:pt x="378733" y="598856"/>
                  <a:pt x="358736" y="622852"/>
                </a:cubicBezTo>
                <a:cubicBezTo>
                  <a:pt x="347076" y="636844"/>
                  <a:pt x="323397" y="614017"/>
                  <a:pt x="305727" y="609600"/>
                </a:cubicBezTo>
                <a:cubicBezTo>
                  <a:pt x="288058" y="600765"/>
                  <a:pt x="269156" y="594054"/>
                  <a:pt x="252719" y="583096"/>
                </a:cubicBezTo>
                <a:cubicBezTo>
                  <a:pt x="242323" y="576165"/>
                  <a:pt x="236928" y="563019"/>
                  <a:pt x="226214" y="556591"/>
                </a:cubicBezTo>
                <a:cubicBezTo>
                  <a:pt x="214236" y="549404"/>
                  <a:pt x="199428" y="548527"/>
                  <a:pt x="186458" y="543339"/>
                </a:cubicBezTo>
                <a:cubicBezTo>
                  <a:pt x="177287" y="539671"/>
                  <a:pt x="168789" y="534504"/>
                  <a:pt x="159954" y="530087"/>
                </a:cubicBezTo>
                <a:lnTo>
                  <a:pt x="120197" y="47707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876276" y="2803466"/>
            <a:ext cx="485679" cy="424069"/>
          </a:xfrm>
          <a:custGeom>
            <a:avLst/>
            <a:gdLst>
              <a:gd name="connsiteX0" fmla="*/ 207384 w 485679"/>
              <a:gd name="connsiteY0" fmla="*/ 278295 h 424069"/>
              <a:gd name="connsiteX1" fmla="*/ 207384 w 485679"/>
              <a:gd name="connsiteY1" fmla="*/ 278295 h 424069"/>
              <a:gd name="connsiteX2" fmla="*/ 35106 w 485679"/>
              <a:gd name="connsiteY2" fmla="*/ 132521 h 424069"/>
              <a:gd name="connsiteX3" fmla="*/ 21853 w 485679"/>
              <a:gd name="connsiteY3" fmla="*/ 39756 h 424069"/>
              <a:gd name="connsiteX4" fmla="*/ 74862 w 485679"/>
              <a:gd name="connsiteY4" fmla="*/ 26504 h 424069"/>
              <a:gd name="connsiteX5" fmla="*/ 406166 w 485679"/>
              <a:gd name="connsiteY5" fmla="*/ 39756 h 424069"/>
              <a:gd name="connsiteX6" fmla="*/ 445923 w 485679"/>
              <a:gd name="connsiteY6" fmla="*/ 26504 h 424069"/>
              <a:gd name="connsiteX7" fmla="*/ 485679 w 485679"/>
              <a:gd name="connsiteY7" fmla="*/ 0 h 424069"/>
              <a:gd name="connsiteX8" fmla="*/ 472427 w 485679"/>
              <a:gd name="connsiteY8" fmla="*/ 172278 h 424069"/>
              <a:gd name="connsiteX9" fmla="*/ 432671 w 485679"/>
              <a:gd name="connsiteY9" fmla="*/ 318052 h 424069"/>
              <a:gd name="connsiteX10" fmla="*/ 392914 w 485679"/>
              <a:gd name="connsiteY10" fmla="*/ 410817 h 424069"/>
              <a:gd name="connsiteX11" fmla="*/ 353158 w 485679"/>
              <a:gd name="connsiteY11" fmla="*/ 424069 h 424069"/>
              <a:gd name="connsiteX12" fmla="*/ 247140 w 485679"/>
              <a:gd name="connsiteY12" fmla="*/ 384313 h 424069"/>
              <a:gd name="connsiteX13" fmla="*/ 233888 w 485679"/>
              <a:gd name="connsiteY13" fmla="*/ 344556 h 424069"/>
              <a:gd name="connsiteX14" fmla="*/ 207384 w 485679"/>
              <a:gd name="connsiteY14" fmla="*/ 278295 h 42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5679" h="424069">
                <a:moveTo>
                  <a:pt x="207384" y="278295"/>
                </a:moveTo>
                <a:lnTo>
                  <a:pt x="207384" y="278295"/>
                </a:lnTo>
                <a:cubicBezTo>
                  <a:pt x="64985" y="135896"/>
                  <a:pt x="134128" y="165528"/>
                  <a:pt x="35106" y="132521"/>
                </a:cubicBezTo>
                <a:cubicBezTo>
                  <a:pt x="7719" y="105135"/>
                  <a:pt x="-20973" y="91147"/>
                  <a:pt x="21853" y="39756"/>
                </a:cubicBezTo>
                <a:cubicBezTo>
                  <a:pt x="33513" y="25764"/>
                  <a:pt x="57192" y="30921"/>
                  <a:pt x="74862" y="26504"/>
                </a:cubicBezTo>
                <a:cubicBezTo>
                  <a:pt x="185297" y="30921"/>
                  <a:pt x="295643" y="39756"/>
                  <a:pt x="406166" y="39756"/>
                </a:cubicBezTo>
                <a:cubicBezTo>
                  <a:pt x="420135" y="39756"/>
                  <a:pt x="433429" y="32751"/>
                  <a:pt x="445923" y="26504"/>
                </a:cubicBezTo>
                <a:cubicBezTo>
                  <a:pt x="460169" y="19381"/>
                  <a:pt x="472427" y="8835"/>
                  <a:pt x="485679" y="0"/>
                </a:cubicBezTo>
                <a:cubicBezTo>
                  <a:pt x="481262" y="57426"/>
                  <a:pt x="480572" y="115261"/>
                  <a:pt x="472427" y="172278"/>
                </a:cubicBezTo>
                <a:cubicBezTo>
                  <a:pt x="458930" y="266759"/>
                  <a:pt x="451155" y="253359"/>
                  <a:pt x="432671" y="318052"/>
                </a:cubicBezTo>
                <a:cubicBezTo>
                  <a:pt x="423239" y="351063"/>
                  <a:pt x="422803" y="386906"/>
                  <a:pt x="392914" y="410817"/>
                </a:cubicBezTo>
                <a:cubicBezTo>
                  <a:pt x="382006" y="419543"/>
                  <a:pt x="366410" y="419652"/>
                  <a:pt x="353158" y="424069"/>
                </a:cubicBezTo>
                <a:cubicBezTo>
                  <a:pt x="323578" y="416674"/>
                  <a:pt x="270239" y="407412"/>
                  <a:pt x="247140" y="384313"/>
                </a:cubicBezTo>
                <a:cubicBezTo>
                  <a:pt x="237262" y="374435"/>
                  <a:pt x="233888" y="344556"/>
                  <a:pt x="233888" y="344556"/>
                </a:cubicBezTo>
                <a:lnTo>
                  <a:pt x="207384" y="27829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710942" y="3179737"/>
            <a:ext cx="425564" cy="490330"/>
          </a:xfrm>
          <a:custGeom>
            <a:avLst/>
            <a:gdLst>
              <a:gd name="connsiteX0" fmla="*/ 265044 w 425564"/>
              <a:gd name="connsiteY0" fmla="*/ 477078 h 490330"/>
              <a:gd name="connsiteX1" fmla="*/ 265044 w 425564"/>
              <a:gd name="connsiteY1" fmla="*/ 477078 h 490330"/>
              <a:gd name="connsiteX2" fmla="*/ 145774 w 425564"/>
              <a:gd name="connsiteY2" fmla="*/ 424069 h 490330"/>
              <a:gd name="connsiteX3" fmla="*/ 92765 w 425564"/>
              <a:gd name="connsiteY3" fmla="*/ 384313 h 490330"/>
              <a:gd name="connsiteX4" fmla="*/ 0 w 425564"/>
              <a:gd name="connsiteY4" fmla="*/ 318052 h 490330"/>
              <a:gd name="connsiteX5" fmla="*/ 13252 w 425564"/>
              <a:gd name="connsiteY5" fmla="*/ 238539 h 490330"/>
              <a:gd name="connsiteX6" fmla="*/ 53009 w 425564"/>
              <a:gd name="connsiteY6" fmla="*/ 225287 h 490330"/>
              <a:gd name="connsiteX7" fmla="*/ 145774 w 425564"/>
              <a:gd name="connsiteY7" fmla="*/ 132521 h 490330"/>
              <a:gd name="connsiteX8" fmla="*/ 159026 w 425564"/>
              <a:gd name="connsiteY8" fmla="*/ 26504 h 490330"/>
              <a:gd name="connsiteX9" fmla="*/ 198783 w 425564"/>
              <a:gd name="connsiteY9" fmla="*/ 13252 h 490330"/>
              <a:gd name="connsiteX10" fmla="*/ 251792 w 425564"/>
              <a:gd name="connsiteY10" fmla="*/ 0 h 490330"/>
              <a:gd name="connsiteX11" fmla="*/ 278296 w 425564"/>
              <a:gd name="connsiteY11" fmla="*/ 39756 h 490330"/>
              <a:gd name="connsiteX12" fmla="*/ 291548 w 425564"/>
              <a:gd name="connsiteY12" fmla="*/ 145774 h 490330"/>
              <a:gd name="connsiteX13" fmla="*/ 304800 w 425564"/>
              <a:gd name="connsiteY13" fmla="*/ 238539 h 490330"/>
              <a:gd name="connsiteX14" fmla="*/ 331305 w 425564"/>
              <a:gd name="connsiteY14" fmla="*/ 318052 h 490330"/>
              <a:gd name="connsiteX15" fmla="*/ 410818 w 425564"/>
              <a:gd name="connsiteY15" fmla="*/ 397565 h 490330"/>
              <a:gd name="connsiteX16" fmla="*/ 424070 w 425564"/>
              <a:gd name="connsiteY16" fmla="*/ 437321 h 490330"/>
              <a:gd name="connsiteX17" fmla="*/ 384313 w 425564"/>
              <a:gd name="connsiteY17" fmla="*/ 450574 h 490330"/>
              <a:gd name="connsiteX18" fmla="*/ 344557 w 425564"/>
              <a:gd name="connsiteY18" fmla="*/ 490330 h 490330"/>
              <a:gd name="connsiteX19" fmla="*/ 265044 w 425564"/>
              <a:gd name="connsiteY19" fmla="*/ 477078 h 4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5564" h="490330">
                <a:moveTo>
                  <a:pt x="265044" y="477078"/>
                </a:moveTo>
                <a:lnTo>
                  <a:pt x="265044" y="477078"/>
                </a:lnTo>
                <a:cubicBezTo>
                  <a:pt x="225287" y="459408"/>
                  <a:pt x="184080" y="444695"/>
                  <a:pt x="145774" y="424069"/>
                </a:cubicBezTo>
                <a:cubicBezTo>
                  <a:pt x="126327" y="413598"/>
                  <a:pt x="110738" y="397151"/>
                  <a:pt x="92765" y="384313"/>
                </a:cubicBezTo>
                <a:cubicBezTo>
                  <a:pt x="-42881" y="287423"/>
                  <a:pt x="173241" y="447980"/>
                  <a:pt x="0" y="318052"/>
                </a:cubicBezTo>
                <a:cubicBezTo>
                  <a:pt x="4417" y="291548"/>
                  <a:pt x="-79" y="261869"/>
                  <a:pt x="13252" y="238539"/>
                </a:cubicBezTo>
                <a:cubicBezTo>
                  <a:pt x="20183" y="226410"/>
                  <a:pt x="41163" y="232691"/>
                  <a:pt x="53009" y="225287"/>
                </a:cubicBezTo>
                <a:cubicBezTo>
                  <a:pt x="115968" y="185938"/>
                  <a:pt x="112443" y="182518"/>
                  <a:pt x="145774" y="132521"/>
                </a:cubicBezTo>
                <a:cubicBezTo>
                  <a:pt x="150191" y="97182"/>
                  <a:pt x="144562" y="59048"/>
                  <a:pt x="159026" y="26504"/>
                </a:cubicBezTo>
                <a:cubicBezTo>
                  <a:pt x="164699" y="13739"/>
                  <a:pt x="185351" y="17090"/>
                  <a:pt x="198783" y="13252"/>
                </a:cubicBezTo>
                <a:cubicBezTo>
                  <a:pt x="216296" y="8248"/>
                  <a:pt x="234122" y="4417"/>
                  <a:pt x="251792" y="0"/>
                </a:cubicBezTo>
                <a:cubicBezTo>
                  <a:pt x="260627" y="13252"/>
                  <a:pt x="274105" y="24390"/>
                  <a:pt x="278296" y="39756"/>
                </a:cubicBezTo>
                <a:cubicBezTo>
                  <a:pt x="287667" y="74115"/>
                  <a:pt x="286841" y="110472"/>
                  <a:pt x="291548" y="145774"/>
                </a:cubicBezTo>
                <a:cubicBezTo>
                  <a:pt x="295676" y="176736"/>
                  <a:pt x="297776" y="208103"/>
                  <a:pt x="304800" y="238539"/>
                </a:cubicBezTo>
                <a:cubicBezTo>
                  <a:pt x="311082" y="265762"/>
                  <a:pt x="315808" y="294806"/>
                  <a:pt x="331305" y="318052"/>
                </a:cubicBezTo>
                <a:cubicBezTo>
                  <a:pt x="352097" y="349240"/>
                  <a:pt x="410818" y="397565"/>
                  <a:pt x="410818" y="397565"/>
                </a:cubicBezTo>
                <a:cubicBezTo>
                  <a:pt x="415235" y="410817"/>
                  <a:pt x="430317" y="424827"/>
                  <a:pt x="424070" y="437321"/>
                </a:cubicBezTo>
                <a:cubicBezTo>
                  <a:pt x="417823" y="449815"/>
                  <a:pt x="396807" y="444327"/>
                  <a:pt x="384313" y="450574"/>
                </a:cubicBezTo>
                <a:cubicBezTo>
                  <a:pt x="340882" y="472290"/>
                  <a:pt x="344557" y="463159"/>
                  <a:pt x="344557" y="490330"/>
                </a:cubicBezTo>
                <a:lnTo>
                  <a:pt x="265044" y="47707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459897" y="1030608"/>
            <a:ext cx="1789043" cy="709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20860" y="415055"/>
            <a:ext cx="299152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400" b="1" dirty="0" smtClean="0">
                <a:solidFill>
                  <a:srgbClr val="7030A0"/>
                </a:solidFill>
                <a:latin typeface="Segoe WP Black" panose="020B0A02040504020203" pitchFamily="34" charset="0"/>
              </a:rPr>
              <a:t>Functionality</a:t>
            </a:r>
            <a:endParaRPr lang="en-US" sz="3400" b="1" dirty="0">
              <a:solidFill>
                <a:srgbClr val="7030A0"/>
              </a:solidFill>
              <a:latin typeface="Segoe WP Black" panose="020B0A020405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02370" y="5109873"/>
            <a:ext cx="3862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Crawler structure allows movement on different types of terrains</a:t>
            </a:r>
          </a:p>
        </p:txBody>
      </p:sp>
    </p:spTree>
    <p:extLst>
      <p:ext uri="{BB962C8B-B14F-4D97-AF65-F5344CB8AC3E}">
        <p14:creationId xmlns:p14="http://schemas.microsoft.com/office/powerpoint/2010/main" val="283745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249</Words>
  <Application>Microsoft Office PowerPoint</Application>
  <PresentationFormat>Widescreen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Segoe WP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WatcherLocal</dc:creator>
  <cp:lastModifiedBy>WatcherLocal</cp:lastModifiedBy>
  <cp:revision>97</cp:revision>
  <dcterms:created xsi:type="dcterms:W3CDTF">2016-09-26T14:22:46Z</dcterms:created>
  <dcterms:modified xsi:type="dcterms:W3CDTF">2016-10-18T02:50:20Z</dcterms:modified>
</cp:coreProperties>
</file>